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2" r:id="rId2"/>
    <p:sldMasterId id="2147483777" r:id="rId3"/>
  </p:sldMasterIdLst>
  <p:notesMasterIdLst>
    <p:notesMasterId r:id="rId12"/>
  </p:notesMasterIdLst>
  <p:sldIdLst>
    <p:sldId id="627" r:id="rId4"/>
    <p:sldId id="2147483645" r:id="rId5"/>
    <p:sldId id="2147483635" r:id="rId6"/>
    <p:sldId id="521" r:id="rId7"/>
    <p:sldId id="261" r:id="rId8"/>
    <p:sldId id="2147483634" r:id="rId9"/>
    <p:sldId id="2147483646" r:id="rId10"/>
    <p:sldId id="214748364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F2891D-02C9-4821-8A8E-851BFBD65290}" v="156" dt="2026-02-06T18:14:49.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E0F231-3075-4B00-8696-6C7D829E5E33}"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FEAABB-0460-4434-A133-72DCF078E4E9}" type="slidenum">
              <a:rPr lang="en-US" smtClean="0"/>
              <a:t>‹#›</a:t>
            </a:fld>
            <a:endParaRPr lang="en-US"/>
          </a:p>
        </p:txBody>
      </p:sp>
    </p:spTree>
    <p:extLst>
      <p:ext uri="{BB962C8B-B14F-4D97-AF65-F5344CB8AC3E}">
        <p14:creationId xmlns:p14="http://schemas.microsoft.com/office/powerpoint/2010/main" val="4280302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hpe.seismic.com/Link/Content/DCjV87j438f9VGqBV4pd9QWjHqhB" TargetMode="External"/><Relationship Id="rId3" Type="http://schemas.openxmlformats.org/officeDocument/2006/relationships/hyperlink" Target="https://hpe.seismic.com/Link/Content/DCRTmJRP3DhX28HJ4bVjm2bqbXV3" TargetMode="External"/><Relationship Id="rId7" Type="http://schemas.openxmlformats.org/officeDocument/2006/relationships/hyperlink" Target="https://hpe.seismic.com/Link/Content/DC6gbg4DqTPdM84HHcG2RjHRB3Rd" TargetMode="External"/><Relationship Id="rId12" Type="http://schemas.openxmlformats.org/officeDocument/2006/relationships/hyperlink" Target="https://hpe.seismic.com/Link/Content/DC6M7cHWRcP2V84CWP8TcpT4hMh8"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hpe.seismic.com/Link/Content/DCgpC89cqD432G4R7B3466gH8dpG" TargetMode="External"/><Relationship Id="rId11" Type="http://schemas.openxmlformats.org/officeDocument/2006/relationships/hyperlink" Target="https://hpe.seismic.com/Link/Content/DCj7qVb6j4Pc787WqhCbF6JCDTQB" TargetMode="External"/><Relationship Id="rId5" Type="http://schemas.openxmlformats.org/officeDocument/2006/relationships/hyperlink" Target="https://hpe.seismic.com/Link/Content/DC8JXJPcgDdMm8cPMHPWfFRQc2CB" TargetMode="External"/><Relationship Id="rId10" Type="http://schemas.openxmlformats.org/officeDocument/2006/relationships/hyperlink" Target="https://hpe.seismic.com/Link/Content/DCQhGCJVgHTjJGTGhbG3B49fHRm8" TargetMode="External"/><Relationship Id="rId4" Type="http://schemas.openxmlformats.org/officeDocument/2006/relationships/hyperlink" Target="https://hpe.seismic.com/Link/Content/DCg3CPDFmjDTVGcWjG4CV7fBmQHP" TargetMode="External"/><Relationship Id="rId9" Type="http://schemas.openxmlformats.org/officeDocument/2006/relationships/hyperlink" Target="https://hpe.seismic.com/Link/Content/DCHGPF4FMfCjWG2R6XbXWXdhTVG3"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27D44-2429-28CC-126E-3FD30C4CFF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8467A-2868-646A-563F-C6B3CD29082C}"/>
              </a:ext>
            </a:extLst>
          </p:cNvPr>
          <p:cNvSpPr>
            <a:spLocks noGrp="1" noRot="1" noChangeAspect="1"/>
          </p:cNvSpPr>
          <p:nvPr>
            <p:ph type="sldImg"/>
          </p:nvPr>
        </p:nvSpPr>
        <p:spPr>
          <a:xfrm>
            <a:off x="381000" y="381000"/>
            <a:ext cx="4572000" cy="2573338"/>
          </a:xfrm>
        </p:spPr>
      </p:sp>
      <p:sp>
        <p:nvSpPr>
          <p:cNvPr id="3" name="Notes Placeholder 2">
            <a:extLst>
              <a:ext uri="{FF2B5EF4-FFF2-40B4-BE49-F238E27FC236}">
                <a16:creationId xmlns:a16="http://schemas.microsoft.com/office/drawing/2014/main" id="{A849A5DC-5EBE-7BD9-C305-10F10C8B05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Intent of Slide: </a:t>
            </a:r>
            <a:r>
              <a:rPr lang="en-US" i="1" dirty="0"/>
              <a:t>Introduce our AI factory portfolio and its differentiation </a:t>
            </a:r>
          </a:p>
          <a:p>
            <a:endParaRPr lang="en-US" dirty="0">
              <a:effectLst/>
              <a:latin typeface="Arial" panose="020B0004020202020204" pitchFamily="34" charset="0"/>
            </a:endParaRPr>
          </a:p>
          <a:p>
            <a:r>
              <a:rPr lang="en-US" dirty="0">
                <a:effectLst/>
                <a:latin typeface="Arial" panose="020B0004020202020204" pitchFamily="34" charset="0"/>
              </a:rPr>
              <a:t>The AI factory for Every Ambition</a:t>
            </a:r>
          </a:p>
          <a:p>
            <a:endParaRPr lang="en-US" dirty="0">
              <a:effectLst/>
              <a:latin typeface="Arial"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004020202020204" pitchFamily="34" charset="0"/>
              </a:rPr>
              <a:t>Our AI factory portfolio</a:t>
            </a:r>
            <a:r>
              <a:rPr kumimoji="0" lang="en-US" sz="1200" b="0" u="none" strike="noStrike" kern="1200" cap="none" spc="0" normalizeH="0" baseline="0" dirty="0">
                <a:ln>
                  <a:noFill/>
                </a:ln>
                <a:solidFill>
                  <a:schemeClr val="tx1"/>
                </a:solidFill>
                <a:effectLst/>
                <a:uLnTx/>
                <a:uFillTx/>
                <a:latin typeface="MetricHPE" panose="020B0503030202060203" pitchFamily="2" charset="0"/>
                <a:ea typeface="+mn-ea"/>
                <a:cs typeface="+mn-cs"/>
              </a:rPr>
              <a:t> offers a range of solutions from a </a:t>
            </a:r>
            <a:r>
              <a:rPr kumimoji="0" lang="en-US" sz="1200" b="1" u="none" strike="noStrike" kern="1200" cap="none" spc="0" normalizeH="0" baseline="0" dirty="0">
                <a:ln>
                  <a:noFill/>
                </a:ln>
                <a:solidFill>
                  <a:schemeClr val="tx1"/>
                </a:solidFill>
                <a:effectLst/>
                <a:uLnTx/>
                <a:uFillTx/>
                <a:latin typeface="MetricHPE" panose="020B0503030202060203" pitchFamily="2" charset="0"/>
                <a:ea typeface="+mn-ea"/>
                <a:cs typeface="+mn-cs"/>
              </a:rPr>
              <a:t>completely turnkey </a:t>
            </a:r>
            <a:r>
              <a:rPr kumimoji="0" lang="en-US" sz="1200" b="0" u="none" strike="noStrike" kern="1200" cap="none" spc="0" normalizeH="0" baseline="0" dirty="0">
                <a:ln>
                  <a:noFill/>
                </a:ln>
                <a:solidFill>
                  <a:schemeClr val="tx1"/>
                </a:solidFill>
                <a:effectLst/>
                <a:uLnTx/>
                <a:uFillTx/>
                <a:latin typeface="MetricHPE" panose="020B0503030202060203" pitchFamily="2" charset="0"/>
                <a:ea typeface="+mn-ea"/>
                <a:cs typeface="+mn-cs"/>
              </a:rPr>
              <a:t>offering for traditional enterprises to </a:t>
            </a:r>
            <a:r>
              <a:rPr kumimoji="0" lang="en-US" sz="1200" b="1" u="none" strike="noStrike" kern="1200" cap="none" spc="0" normalizeH="0" baseline="0" dirty="0">
                <a:ln>
                  <a:noFill/>
                </a:ln>
                <a:solidFill>
                  <a:schemeClr val="tx1"/>
                </a:solidFill>
                <a:effectLst/>
                <a:uLnTx/>
                <a:uFillTx/>
                <a:latin typeface="MetricHPE" panose="020B0503030202060203" pitchFamily="2" charset="0"/>
                <a:ea typeface="+mn-ea"/>
                <a:cs typeface="+mn-cs"/>
              </a:rPr>
              <a:t>customized, validated </a:t>
            </a:r>
            <a:r>
              <a:rPr kumimoji="0" lang="en-US" sz="1200" b="0" u="none" strike="noStrike" kern="1200" cap="none" spc="0" normalizeH="0" baseline="0" dirty="0">
                <a:ln>
                  <a:noFill/>
                </a:ln>
                <a:solidFill>
                  <a:schemeClr val="tx1"/>
                </a:solidFill>
                <a:effectLst/>
                <a:uLnTx/>
                <a:uFillTx/>
                <a:latin typeface="MetricHPE" panose="020B0503030202060203" pitchFamily="2" charset="0"/>
                <a:ea typeface="+mn-ea"/>
                <a:cs typeface="+mn-cs"/>
              </a:rPr>
              <a:t>solutions for model builders, service providers, and sovereigns. All provide fully integrated infrastructure, software, control plane and services guiding the user to value faster without the burden of navigating the stack and filling in the gaps on their own.</a:t>
            </a:r>
          </a:p>
          <a:p>
            <a:endParaRPr lang="en-US" dirty="0">
              <a:effectLst/>
              <a:latin typeface="Arial" panose="020B0004020202020204" pitchFamily="34" charset="0"/>
            </a:endParaRPr>
          </a:p>
          <a:p>
            <a:r>
              <a:rPr lang="en-US" dirty="0">
                <a:effectLst/>
                <a:latin typeface="Arial" panose="020B0004020202020204" pitchFamily="34" charset="0"/>
              </a:rPr>
              <a:t>With a comprehensive platform delivering turnkey simplicity to composable flexibility, and supporting a wide variety AI workloads, HPE helps customers realize their AI vision, </a:t>
            </a:r>
            <a:r>
              <a:rPr lang="en-US" b="1" dirty="0">
                <a:effectLst/>
                <a:latin typeface="Arial" panose="020B0004020202020204" pitchFamily="34" charset="0"/>
              </a:rPr>
              <a:t>wherever they are on their journey</a:t>
            </a:r>
          </a:p>
          <a:p>
            <a:endParaRPr lang="en-IN" dirty="0"/>
          </a:p>
          <a:p>
            <a:r>
              <a:rPr lang="en-IN" b="1" dirty="0"/>
              <a:t>Background – what is an AI factory?</a:t>
            </a:r>
          </a:p>
          <a:p>
            <a:br>
              <a:rPr lang="en-US" sz="1200" kern="1200" dirty="0">
                <a:solidFill>
                  <a:schemeClr val="tx1"/>
                </a:solidFill>
                <a:effectLst/>
                <a:latin typeface="MetricHPE" panose="020B0503030202060203" pitchFamily="2" charset="0"/>
                <a:ea typeface="+mn-ea"/>
                <a:cs typeface="+mn-cs"/>
              </a:rPr>
            </a:br>
            <a:r>
              <a:rPr lang="en-US" sz="1200" kern="1200" dirty="0">
                <a:solidFill>
                  <a:schemeClr val="tx1"/>
                </a:solidFill>
                <a:effectLst/>
                <a:latin typeface="MetricHPE" panose="020B0503030202060203" pitchFamily="2" charset="0"/>
                <a:ea typeface="+mn-ea"/>
                <a:cs typeface="+mn-cs"/>
              </a:rPr>
              <a:t>An </a:t>
            </a:r>
            <a:r>
              <a:rPr lang="en-US" sz="1200" b="1" i="1" kern="1200" dirty="0">
                <a:solidFill>
                  <a:schemeClr val="tx1"/>
                </a:solidFill>
                <a:effectLst/>
                <a:latin typeface="MetricHPE" panose="020B0503030202060203" pitchFamily="2" charset="0"/>
                <a:ea typeface="+mn-ea"/>
                <a:cs typeface="+mn-cs"/>
              </a:rPr>
              <a:t>AI factory</a:t>
            </a:r>
            <a:r>
              <a:rPr lang="en-US" sz="1200" kern="1200" dirty="0">
                <a:solidFill>
                  <a:schemeClr val="tx1"/>
                </a:solidFill>
                <a:effectLst/>
                <a:latin typeface="MetricHPE" panose="020B0503030202060203" pitchFamily="2" charset="0"/>
                <a:ea typeface="+mn-ea"/>
                <a:cs typeface="+mn-cs"/>
              </a:rPr>
              <a:t> is not a specific product—it is a blueprint for designing, building, and operating AI architectures and workflows to turn data into value. It draws on the metaphor of a traditional factory, where raw materials are transformed into finished goods through a structured production line. In this context, the “raw material” is data, and the “finished product” is AI-driven insights or applications. </a:t>
            </a:r>
          </a:p>
          <a:p>
            <a:r>
              <a:rPr lang="en-US" sz="1200" kern="1200" dirty="0">
                <a:solidFill>
                  <a:schemeClr val="tx1"/>
                </a:solidFill>
                <a:effectLst/>
                <a:latin typeface="MetricHPE" panose="020B0503030202060203" pitchFamily="2" charset="0"/>
                <a:ea typeface="+mn-ea"/>
                <a:cs typeface="+mn-cs"/>
              </a:rPr>
              <a:t> </a:t>
            </a:r>
          </a:p>
          <a:p>
            <a:r>
              <a:rPr lang="en-US" sz="1200" kern="1200" dirty="0">
                <a:solidFill>
                  <a:schemeClr val="tx1"/>
                </a:solidFill>
                <a:effectLst/>
                <a:latin typeface="MetricHPE" panose="020B0503030202060203" pitchFamily="2" charset="0"/>
                <a:ea typeface="+mn-ea"/>
                <a:cs typeface="+mn-cs"/>
              </a:rPr>
              <a:t>The AI factory approach emphasizes repeatability, scalability, and governance across the entire AI lifecycle—from data ingestion and model training to deployment, monitoring, and continuous improvement. It provides a framework for operationalizing AI at scale through an integrated pipeline of infrastructure, software, and processes.</a:t>
            </a:r>
          </a:p>
          <a:p>
            <a:r>
              <a:rPr lang="en-US" sz="1200" b="1" kern="1200" dirty="0">
                <a:solidFill>
                  <a:schemeClr val="tx1"/>
                </a:solidFill>
                <a:effectLst/>
                <a:latin typeface="MetricHPE" panose="020B0503030202060203" pitchFamily="2" charset="0"/>
                <a:ea typeface="+mn-ea"/>
                <a:cs typeface="+mn-cs"/>
              </a:rPr>
              <a:t> </a:t>
            </a:r>
            <a:endParaRPr lang="en-US" sz="1200" kern="1200" dirty="0">
              <a:solidFill>
                <a:schemeClr val="tx1"/>
              </a:solidFill>
              <a:effectLst/>
              <a:latin typeface="MetricHPE" panose="020B0503030202060203" pitchFamily="2" charset="0"/>
              <a:ea typeface="+mn-ea"/>
              <a:cs typeface="+mn-cs"/>
            </a:endParaRPr>
          </a:p>
        </p:txBody>
      </p:sp>
    </p:spTree>
    <p:extLst>
      <p:ext uri="{BB962C8B-B14F-4D97-AF65-F5344CB8AC3E}">
        <p14:creationId xmlns:p14="http://schemas.microsoft.com/office/powerpoint/2010/main" val="446079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504825"/>
            <a:ext cx="4572000" cy="2571750"/>
          </a:xfrm>
        </p:spPr>
      </p:sp>
      <p:sp>
        <p:nvSpPr>
          <p:cNvPr id="3" name="Notes Placeholder 2"/>
          <p:cNvSpPr>
            <a:spLocks noGrp="1"/>
          </p:cNvSpPr>
          <p:nvPr>
            <p:ph type="body" idx="1"/>
          </p:nvPr>
        </p:nvSpPr>
        <p:spPr/>
        <p:txBody>
          <a:bodyPr/>
          <a:lstStyle/>
          <a:p>
            <a:r>
              <a:rPr lang="en-US"/>
              <a:t>We know that every company's AI journey is different. That's why we don't offer a one-size-fits-all solution. Instead, </a:t>
            </a:r>
            <a:r>
              <a:rPr lang="en-US" b="1"/>
              <a:t>HPE Private Cloud AI is available in four distinct form factors</a:t>
            </a:r>
            <a:r>
              <a:rPr lang="en-US"/>
              <a:t>: developer, small, medium, and large. This allows you to select the exact starting point you need, whether you're running a proof-of-concept or a mission-critical, large-scale deployment.</a:t>
            </a:r>
          </a:p>
          <a:p>
            <a:endParaRPr lang="en-US"/>
          </a:p>
          <a:p>
            <a:r>
              <a:rPr lang="en-US" b="1"/>
              <a:t>The Best of Both Worlds: Ready-to-Go, but Flexible</a:t>
            </a:r>
          </a:p>
          <a:p>
            <a:r>
              <a:rPr lang="en-US"/>
              <a:t>What truly sets this solution apart is its dual nature. It's </a:t>
            </a:r>
            <a:r>
              <a:rPr lang="en-US" b="1"/>
              <a:t>pre-configured for rapid deployment</a:t>
            </a:r>
            <a:r>
              <a:rPr lang="en-US"/>
              <a:t>, so you can get up and running incredibly fast. But at the same time, it's </a:t>
            </a:r>
            <a:r>
              <a:rPr lang="en-US" b="1"/>
              <a:t>extensively customizable</a:t>
            </a:r>
            <a:r>
              <a:rPr lang="en-US"/>
              <a:t> to meet your unique business needs. This means you get a robust, ready-to-use foundation that significantly accelerates your AI initiatives, without sacrificing the flexibility to adapt and fine-tune your environment as you evolve.</a:t>
            </a:r>
          </a:p>
          <a:p>
            <a:endParaRPr lang="en-US"/>
          </a:p>
          <a:p>
            <a:r>
              <a:rPr lang="en-US" b="1"/>
              <a:t>Engineered for Unparalleled Performance</a:t>
            </a:r>
          </a:p>
          <a:p>
            <a:r>
              <a:rPr lang="en-US"/>
              <a:t>At the core of this platform is game-changing performance. We're powering HPE Private Cloud AI with </a:t>
            </a:r>
            <a:r>
              <a:rPr lang="en-US" b="1"/>
              <a:t>HPE ProLiant Gen12 servers featuring the latest NVIDIA GPUs</a:t>
            </a:r>
            <a:r>
              <a:rPr lang="en-US"/>
              <a:t>, including the Hopper H200 NVL and Blackwell ProX6000. This combination supercharges everything from traditional AI to cutting-edge agentic AI use cases, creating an unparalleled foundation for all your AI ambitions.</a:t>
            </a:r>
          </a:p>
          <a:p>
            <a:endParaRPr lang="en-US"/>
          </a:p>
          <a:p>
            <a:r>
              <a:rPr lang="en-US" b="1"/>
              <a:t>Seamless, Non-Disruptive Scaling</a:t>
            </a:r>
          </a:p>
          <a:p>
            <a:r>
              <a:rPr lang="en-US"/>
              <a:t>We've also completely simplified the scaling process. Unlike traditional deployments that require complex network redesigns, you can grow your HPE Private Cloud AI system (excluding the developer model) by simply plugging an expansion rack directly into the base unit. This expansion capability works across different compute generations and GPU architectures, giving you a clear, long-term growth path and ensuring your AI infrastructure can evolve as AI itself evolves. We currently have these expansion racks for our medium and large configurations, with shipments starting in August.</a:t>
            </a:r>
          </a:p>
          <a:p>
            <a:endParaRPr lang="en-US"/>
          </a:p>
          <a:p>
            <a:r>
              <a:rPr lang="en-US" b="1"/>
              <a:t>Absolute Security for Critical Environments</a:t>
            </a:r>
          </a:p>
          <a:p>
            <a:r>
              <a:rPr lang="en-US"/>
              <a:t>For organizations where security is non-negotiable, we've introduced an </a:t>
            </a:r>
            <a:r>
              <a:rPr lang="en-US" b="1"/>
              <a:t>air-gapped HPE Private Cloud AI solution</a:t>
            </a:r>
            <a:r>
              <a:rPr lang="en-US"/>
              <a:t>. This addresses the critical need for absolute isolation in sectors like government, defense, and finance. It allows for private AI model customization and inference with zero external network exposure. This air-gapped configuration is currently available in a medium form factor, with plans to expand to others based on customer demand. Our initial focus for Q4 is US federal organizations and the DoD.</a:t>
            </a:r>
          </a:p>
          <a:p>
            <a:endParaRPr lang="en-US"/>
          </a:p>
          <a:p>
            <a:r>
              <a:rPr lang="en-US" b="1"/>
              <a:t>The Power of an Integrated Software Stack</a:t>
            </a:r>
          </a:p>
          <a:p>
            <a:r>
              <a:rPr lang="en-US"/>
              <a:t>Finally, built into the solution is a smart software layer of curated AI tools and models that are fully maintained and supported by HPE. This isn't just hardware; it's a complete ecosystem. It includes built-in machine learning inference and workflow software, a model registry, and out-of-the-box support for NVIDIA AI Enterprise and Blueprints. You can also easily import external ISV apps and models, giving your teams the freedom to use the tools they prefer within a secure, managed environment.</a:t>
            </a:r>
          </a:p>
          <a:p>
            <a:endParaRPr lang="en-US"/>
          </a:p>
          <a:p>
            <a:r>
              <a:rPr lang="en-US"/>
              <a:t>This solution reduces risk by replacing complex integration cycles with an engineered and validated solution that works out of the box. </a:t>
            </a:r>
          </a:p>
          <a:p>
            <a:r>
              <a:rPr lang="en-US"/>
              <a:t>It protects investment with an optimized platforms designed to evolve with the latest advancements in AI </a:t>
            </a:r>
          </a:p>
          <a:p>
            <a:r>
              <a:rPr lang="en-US"/>
              <a:t>A self-service experience delivers agility and empowers innovation by removing the bottleneck of waiting for IT to provision infrastructure </a:t>
            </a:r>
          </a:p>
          <a:p>
            <a:r>
              <a:rPr lang="en-US"/>
              <a:t>Automated processes accelerate time-to-value providing customers with a fully operational solution in one day or less.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76FB5-B755-FF41-948A-F83E9AA573A8}" type="slidenum">
              <a:rPr kumimoji="0" lang="en-PL" sz="1050" b="0" i="0" u="none" strike="noStrike" kern="1200" cap="none" spc="0" normalizeH="0" baseline="0" noProof="0" smtClean="0">
                <a:ln>
                  <a:noFill/>
                </a:ln>
                <a:solidFill>
                  <a:prstClr val="black"/>
                </a:solidFill>
                <a:effectLst/>
                <a:uLnTx/>
                <a:uFillTx/>
                <a:latin typeface="HPE Graphi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PL" sz="1050" b="0" i="0" u="none" strike="noStrike" kern="1200" cap="none" spc="0" normalizeH="0" baseline="0" noProof="0">
              <a:ln>
                <a:noFill/>
              </a:ln>
              <a:solidFill>
                <a:prstClr val="black"/>
              </a:solidFill>
              <a:effectLst/>
              <a:uLnTx/>
              <a:uFillTx/>
              <a:latin typeface="HPE Graphik"/>
              <a:ea typeface="+mn-ea"/>
              <a:cs typeface="+mn-cs"/>
            </a:endParaRPr>
          </a:p>
        </p:txBody>
      </p:sp>
    </p:spTree>
    <p:extLst>
      <p:ext uri="{BB962C8B-B14F-4D97-AF65-F5344CB8AC3E}">
        <p14:creationId xmlns:p14="http://schemas.microsoft.com/office/powerpoint/2010/main" val="3017751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6238" y="504825"/>
            <a:ext cx="6097587" cy="3430588"/>
          </a:xfrm>
        </p:spPr>
      </p:sp>
      <p:sp>
        <p:nvSpPr>
          <p:cNvPr id="3" name="Notes Placeholder 2"/>
          <p:cNvSpPr>
            <a:spLocks noGrp="1"/>
          </p:cNvSpPr>
          <p:nvPr>
            <p:ph type="body" idx="1"/>
          </p:nvPr>
        </p:nvSpPr>
        <p:spPr/>
        <p:txBody>
          <a:bodyPr/>
          <a:lstStyle/>
          <a:p>
            <a:r>
              <a:rPr lang="en-US"/>
              <a:t>This slides segments the value by the target personas of HPE Private Cloud AI/AI Essentials.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50" b="0" i="0" u="none" strike="noStrike" kern="1200" cap="none" spc="0" normalizeH="0" baseline="0" noProof="0" smtClean="0">
                <a:ln>
                  <a:noFill/>
                </a:ln>
                <a:solidFill>
                  <a:srgbClr val="292D3A"/>
                </a:solidFill>
                <a:effectLst/>
                <a:uLnTx/>
                <a:uFillTx/>
                <a:latin typeface="HPE Graphi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50" b="0" i="0" u="none" strike="noStrike" kern="1200" cap="none" spc="0" normalizeH="0" baseline="0" noProof="0">
              <a:ln>
                <a:noFill/>
              </a:ln>
              <a:solidFill>
                <a:srgbClr val="292D3A"/>
              </a:solidFill>
              <a:effectLst/>
              <a:uLnTx/>
              <a:uFillTx/>
              <a:latin typeface="HPE Graphik"/>
              <a:ea typeface="+mn-ea"/>
              <a:cs typeface="+mn-cs"/>
            </a:endParaRPr>
          </a:p>
        </p:txBody>
      </p:sp>
    </p:spTree>
    <p:extLst>
      <p:ext uri="{BB962C8B-B14F-4D97-AF65-F5344CB8AC3E}">
        <p14:creationId xmlns:p14="http://schemas.microsoft.com/office/powerpoint/2010/main" val="1638359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BD8DE-257D-7A76-D38E-ED3F759FBD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CA294-087A-1FF8-AFB7-ECD7BA4DDF7C}"/>
              </a:ext>
            </a:extLst>
          </p:cNvPr>
          <p:cNvSpPr>
            <a:spLocks noGrp="1" noRot="1" noChangeAspect="1"/>
          </p:cNvSpPr>
          <p:nvPr>
            <p:ph type="sldImg"/>
          </p:nvPr>
        </p:nvSpPr>
        <p:spPr>
          <a:xfrm>
            <a:off x="381000" y="381000"/>
            <a:ext cx="4572000" cy="2573338"/>
          </a:xfrm>
        </p:spPr>
      </p:sp>
      <p:sp>
        <p:nvSpPr>
          <p:cNvPr id="3" name="Notes Placeholder 2">
            <a:extLst>
              <a:ext uri="{FF2B5EF4-FFF2-40B4-BE49-F238E27FC236}">
                <a16:creationId xmlns:a16="http://schemas.microsoft.com/office/drawing/2014/main" id="{4E418319-674A-B595-9F18-811B848A1861}"/>
              </a:ext>
            </a:extLst>
          </p:cNvPr>
          <p:cNvSpPr>
            <a:spLocks noGrp="1"/>
          </p:cNvSpPr>
          <p:nvPr>
            <p:ph type="body" idx="1"/>
          </p:nvPr>
        </p:nvSpPr>
        <p:spPr/>
        <p:txBody>
          <a:bodyPr>
            <a:normAutofit/>
          </a:bodyPr>
          <a:lstStyle/>
          <a:p>
            <a:pPr lvl="0"/>
            <a:r>
              <a:rPr lang="en-US" sz="1050" b="1" kern="1200">
                <a:solidFill>
                  <a:schemeClr val="tx1"/>
                </a:solidFill>
                <a:effectLst/>
                <a:latin typeface="+mn-lt"/>
                <a:ea typeface="+mn-ea"/>
                <a:cs typeface="+mn-cs"/>
              </a:rPr>
              <a:t>AI Solution Engineering </a:t>
            </a:r>
            <a:r>
              <a:rPr lang="en-US" sz="1050" b="1" kern="1200" err="1">
                <a:solidFill>
                  <a:schemeClr val="tx1"/>
                </a:solidFill>
                <a:effectLst/>
                <a:latin typeface="+mn-lt"/>
                <a:ea typeface="+mn-ea"/>
                <a:cs typeface="+mn-cs"/>
              </a:rPr>
              <a:t>Github</a:t>
            </a:r>
            <a:r>
              <a:rPr lang="en-US" sz="1050" b="1" kern="1200">
                <a:solidFill>
                  <a:schemeClr val="tx1"/>
                </a:solidFill>
                <a:effectLst/>
                <a:latin typeface="+mn-lt"/>
                <a:ea typeface="+mn-ea"/>
                <a:cs typeface="+mn-cs"/>
              </a:rPr>
              <a:t> - </a:t>
            </a:r>
            <a:r>
              <a:rPr lang="en-US" sz="1050" b="0" kern="1200">
                <a:solidFill>
                  <a:schemeClr val="tx1"/>
                </a:solidFill>
                <a:effectLst/>
                <a:latin typeface="+mn-lt"/>
                <a:ea typeface="+mn-ea"/>
                <a:cs typeface="+mn-cs"/>
              </a:rPr>
              <a:t>https://github.com/ai-solution-eng/ai-solution-demos</a:t>
            </a:r>
          </a:p>
          <a:p>
            <a:pPr lvl="0"/>
            <a:r>
              <a:rPr lang="en-US" sz="1050" b="0" kern="1200">
                <a:solidFill>
                  <a:schemeClr val="tx1"/>
                </a:solidFill>
                <a:effectLst/>
                <a:latin typeface="+mn-lt"/>
                <a:ea typeface="+mn-ea"/>
                <a:cs typeface="+mn-cs"/>
                <a:hlinkClick r:id="rId3"/>
              </a:rPr>
              <a:t>Agentic AI Customer Service</a:t>
            </a:r>
            <a:r>
              <a:rPr lang="en-US" sz="1050" b="0" kern="1200">
                <a:solidFill>
                  <a:schemeClr val="tx1"/>
                </a:solidFill>
                <a:effectLst/>
                <a:latin typeface="+mn-lt"/>
                <a:ea typeface="+mn-ea"/>
                <a:cs typeface="+mn-cs"/>
              </a:rPr>
              <a:t> - https://hpe.seismic.com/Link/Content/DCRTmJRP3DhX28HJ4bVjm2bqbXV3</a:t>
            </a:r>
          </a:p>
          <a:p>
            <a:pPr lvl="0"/>
            <a:r>
              <a:rPr lang="en-US" sz="1050" b="0" kern="1200">
                <a:solidFill>
                  <a:schemeClr val="tx1"/>
                </a:solidFill>
                <a:effectLst/>
                <a:latin typeface="+mn-lt"/>
                <a:ea typeface="+mn-ea"/>
                <a:cs typeface="+mn-cs"/>
                <a:hlinkClick r:id="rId4"/>
              </a:rPr>
              <a:t>Onboarding Buddy AI Assistant</a:t>
            </a:r>
            <a:r>
              <a:rPr lang="en-US" sz="1050" b="0" kern="1200">
                <a:solidFill>
                  <a:schemeClr val="tx1"/>
                </a:solidFill>
                <a:effectLst/>
                <a:latin typeface="+mn-lt"/>
                <a:ea typeface="+mn-ea"/>
                <a:cs typeface="+mn-cs"/>
              </a:rPr>
              <a:t> - https://hpe.seismic.com/Link/Content/DCg3CPDFmjDTVGcWjG4CV7fBmQHP</a:t>
            </a:r>
          </a:p>
          <a:p>
            <a:pPr lvl="0"/>
            <a:r>
              <a:rPr lang="en-US" sz="1050" b="0" kern="1200">
                <a:solidFill>
                  <a:schemeClr val="tx1"/>
                </a:solidFill>
                <a:effectLst/>
                <a:latin typeface="+mn-lt"/>
                <a:ea typeface="+mn-ea"/>
                <a:cs typeface="+mn-cs"/>
                <a:hlinkClick r:id="rId5"/>
              </a:rPr>
              <a:t>Predictive Maintenance</a:t>
            </a:r>
            <a:r>
              <a:rPr lang="en-US" sz="1050" b="0" kern="1200">
                <a:solidFill>
                  <a:schemeClr val="tx1"/>
                </a:solidFill>
                <a:effectLst/>
                <a:latin typeface="+mn-lt"/>
                <a:ea typeface="+mn-ea"/>
                <a:cs typeface="+mn-cs"/>
              </a:rPr>
              <a:t> - https://hpe.seismic.com/Link/Content/DC8JXJPcgDdMm8cPMHPWfFRQc2CB</a:t>
            </a:r>
          </a:p>
          <a:p>
            <a:pPr lvl="0"/>
            <a:r>
              <a:rPr lang="en-US" sz="1050" b="0" kern="1200">
                <a:solidFill>
                  <a:schemeClr val="tx1"/>
                </a:solidFill>
                <a:effectLst/>
                <a:latin typeface="+mn-lt"/>
                <a:ea typeface="+mn-ea"/>
                <a:cs typeface="+mn-cs"/>
                <a:hlinkClick r:id="rId6"/>
              </a:rPr>
              <a:t>AI Code Assistant</a:t>
            </a:r>
            <a:r>
              <a:rPr lang="en-US" sz="1050" b="0" kern="1200">
                <a:solidFill>
                  <a:schemeClr val="tx1"/>
                </a:solidFill>
                <a:effectLst/>
                <a:latin typeface="+mn-lt"/>
                <a:ea typeface="+mn-ea"/>
                <a:cs typeface="+mn-cs"/>
              </a:rPr>
              <a:t> - https://hpe.seismic.com/Link/Content/DCgpC89cqD432G4R7B3466gH8dpG</a:t>
            </a:r>
          </a:p>
          <a:p>
            <a:pPr lvl="0"/>
            <a:r>
              <a:rPr lang="en-US" sz="1050" b="0" kern="1200">
                <a:solidFill>
                  <a:schemeClr val="tx1"/>
                </a:solidFill>
                <a:effectLst/>
                <a:latin typeface="+mn-lt"/>
                <a:ea typeface="+mn-ea"/>
                <a:cs typeface="+mn-cs"/>
                <a:hlinkClick r:id="rId7"/>
              </a:rPr>
              <a:t>AI-powered Vision Analytics</a:t>
            </a:r>
            <a:r>
              <a:rPr lang="en-US" sz="1050" b="0" kern="1200">
                <a:solidFill>
                  <a:schemeClr val="tx1"/>
                </a:solidFill>
                <a:effectLst/>
                <a:latin typeface="+mn-lt"/>
                <a:ea typeface="+mn-ea"/>
                <a:cs typeface="+mn-cs"/>
              </a:rPr>
              <a:t> - https://hpe.seismic.com/Link/Content/DC6gbg4DqTPdM84HHcG2RjHRB3Rd</a:t>
            </a:r>
          </a:p>
          <a:p>
            <a:pPr lvl="0"/>
            <a:r>
              <a:rPr lang="en-US" sz="1050" b="0" kern="1200">
                <a:solidFill>
                  <a:schemeClr val="tx1"/>
                </a:solidFill>
                <a:effectLst/>
                <a:latin typeface="+mn-lt"/>
                <a:ea typeface="+mn-ea"/>
                <a:cs typeface="+mn-cs"/>
                <a:hlinkClick r:id="rId8"/>
              </a:rPr>
              <a:t>AI Traffic Report</a:t>
            </a:r>
            <a:r>
              <a:rPr lang="en-US" sz="1050" b="0" kern="1200">
                <a:solidFill>
                  <a:schemeClr val="tx1"/>
                </a:solidFill>
                <a:effectLst/>
                <a:latin typeface="+mn-lt"/>
                <a:ea typeface="+mn-ea"/>
                <a:cs typeface="+mn-cs"/>
              </a:rPr>
              <a:t> - https://hpe.seismic.com/Link/Content/DCjV87j438f9VGqBV4pd9QWjHqhB</a:t>
            </a:r>
          </a:p>
          <a:p>
            <a:pPr lvl="0"/>
            <a:r>
              <a:rPr lang="en-US" sz="1050" b="0" kern="1200">
                <a:solidFill>
                  <a:schemeClr val="tx1"/>
                </a:solidFill>
                <a:effectLst/>
                <a:latin typeface="+mn-lt"/>
                <a:ea typeface="+mn-ea"/>
                <a:cs typeface="+mn-cs"/>
                <a:hlinkClick r:id="rId9"/>
              </a:rPr>
              <a:t>Automatic Vessels Geometry Analysis and 3D Reconstruction</a:t>
            </a:r>
            <a:r>
              <a:rPr lang="en-US" sz="1050" b="0" kern="1200">
                <a:solidFill>
                  <a:schemeClr val="tx1"/>
                </a:solidFill>
                <a:effectLst/>
                <a:latin typeface="+mn-lt"/>
                <a:ea typeface="+mn-ea"/>
                <a:cs typeface="+mn-cs"/>
              </a:rPr>
              <a:t> - https://hpe.seismic.com/Link/Content/DCHGPF4FMfCjWG2R6XbXWXdhTVG3</a:t>
            </a:r>
          </a:p>
          <a:p>
            <a:pPr lvl="0"/>
            <a:r>
              <a:rPr lang="en-US" sz="1050" b="0" kern="1200">
                <a:solidFill>
                  <a:schemeClr val="tx1"/>
                </a:solidFill>
                <a:effectLst/>
                <a:latin typeface="+mn-lt"/>
                <a:ea typeface="+mn-ea"/>
                <a:cs typeface="+mn-cs"/>
                <a:hlinkClick r:id="rId10"/>
              </a:rPr>
              <a:t>End to End Audio Conversational Agent</a:t>
            </a:r>
            <a:r>
              <a:rPr lang="en-US" sz="1050" b="0" kern="1200">
                <a:solidFill>
                  <a:schemeClr val="tx1"/>
                </a:solidFill>
                <a:effectLst/>
                <a:latin typeface="+mn-lt"/>
                <a:ea typeface="+mn-ea"/>
                <a:cs typeface="+mn-cs"/>
              </a:rPr>
              <a:t> - https://hpe.seismic.com/Link/Content/DCQhGCJVgHTjJGTGhbG3B49fHRm8</a:t>
            </a:r>
          </a:p>
          <a:p>
            <a:pPr lvl="0"/>
            <a:r>
              <a:rPr lang="en-US" sz="1050" b="0" kern="1200">
                <a:solidFill>
                  <a:schemeClr val="tx1"/>
                </a:solidFill>
                <a:effectLst/>
                <a:latin typeface="+mn-lt"/>
                <a:ea typeface="+mn-ea"/>
                <a:cs typeface="+mn-cs"/>
                <a:hlinkClick r:id="rId11"/>
              </a:rPr>
              <a:t>Bulk Document Analysis</a:t>
            </a:r>
            <a:r>
              <a:rPr lang="en-US" sz="1050" b="0" kern="1200">
                <a:solidFill>
                  <a:schemeClr val="tx1"/>
                </a:solidFill>
                <a:effectLst/>
                <a:latin typeface="+mn-lt"/>
                <a:ea typeface="+mn-ea"/>
                <a:cs typeface="+mn-cs"/>
              </a:rPr>
              <a:t> - https://hpe.seismic.com/Link/Content/DCj7qVb6j4Pc787WqhCbF6JCDTQB</a:t>
            </a:r>
          </a:p>
          <a:p>
            <a:pPr lvl="0"/>
            <a:r>
              <a:rPr lang="en-US" sz="1050" b="0" kern="1200">
                <a:solidFill>
                  <a:schemeClr val="tx1"/>
                </a:solidFill>
                <a:effectLst/>
                <a:latin typeface="+mn-lt"/>
                <a:ea typeface="+mn-ea"/>
                <a:cs typeface="+mn-cs"/>
                <a:hlinkClick r:id="rId12"/>
              </a:rPr>
              <a:t>Live Stream Frame Analytics</a:t>
            </a:r>
            <a:r>
              <a:rPr lang="en-US" sz="1050" b="0" kern="1200">
                <a:solidFill>
                  <a:schemeClr val="tx1"/>
                </a:solidFill>
                <a:effectLst/>
                <a:latin typeface="+mn-lt"/>
                <a:ea typeface="+mn-ea"/>
                <a:cs typeface="+mn-cs"/>
              </a:rPr>
              <a:t> - https://hpe.seismic.com/Link/Content/DC6M7cHWRcP2V84CWP8TcpT4hMh8</a:t>
            </a:r>
          </a:p>
        </p:txBody>
      </p:sp>
      <p:sp>
        <p:nvSpPr>
          <p:cNvPr id="4" name="Slide Number Placeholder 3">
            <a:extLst>
              <a:ext uri="{FF2B5EF4-FFF2-40B4-BE49-F238E27FC236}">
                <a16:creationId xmlns:a16="http://schemas.microsoft.com/office/drawing/2014/main" id="{D727072F-5A94-A28C-9377-18FA328A22C4}"/>
              </a:ext>
            </a:extLst>
          </p:cNvPr>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HPE Graphik" pitchFamily="50"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HPE Graphik" pitchFamily="50" charset="0"/>
              <a:ea typeface="+mn-ea"/>
              <a:cs typeface="+mn-cs"/>
            </a:endParaRPr>
          </a:p>
        </p:txBody>
      </p:sp>
    </p:spTree>
    <p:extLst>
      <p:ext uri="{BB962C8B-B14F-4D97-AF65-F5344CB8AC3E}">
        <p14:creationId xmlns:p14="http://schemas.microsoft.com/office/powerpoint/2010/main" val="582535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77500" lnSpcReduction="20000"/>
          </a:bodyPr>
          <a:lstStyle/>
          <a:p>
            <a:r>
              <a:rPr lang="en-US"/>
              <a:t>It's one thing for us to tell you how good our solution is. It's another for a leading industry analyst to validate it.</a:t>
            </a:r>
          </a:p>
          <a:p>
            <a:endParaRPr lang="en-US"/>
          </a:p>
          <a:p>
            <a:r>
              <a:rPr lang="en-US"/>
              <a:t>We’re incredibly proud to announce that HPE has been positioned as a </a:t>
            </a:r>
            <a:r>
              <a:rPr lang="en-US" b="1"/>
              <a:t>Leader</a:t>
            </a:r>
            <a:r>
              <a:rPr lang="en-US"/>
              <a:t> in the 2025 IDC MarketScape for Worldwide Private AI Infrastructure Systems.</a:t>
            </a:r>
          </a:p>
          <a:p>
            <a:r>
              <a:rPr lang="en-US"/>
              <a:t>This report confirms what we've been working toward. Let me highlight a few of the key takeaways from their analysis:</a:t>
            </a:r>
          </a:p>
          <a:p>
            <a:endParaRPr lang="en-US"/>
          </a:p>
          <a:p>
            <a:r>
              <a:rPr lang="en-US" b="0" i="1"/>
              <a:t>First, they validated our turnkey approach. </a:t>
            </a:r>
            <a:r>
              <a:rPr lang="en-US"/>
              <a:t>IDC noted that our solution is 'tightly integrated and fully turnkey,' requiring 'little onsite integration to get the system up and running.' They recognized that our model dramatically reduces the complexity and time it takes to get to value.</a:t>
            </a:r>
          </a:p>
          <a:p>
            <a:endParaRPr lang="en-US"/>
          </a:p>
          <a:p>
            <a:r>
              <a:rPr lang="en-US" b="0" i="1"/>
              <a:t>Second, they called out our full-stack integration and management. </a:t>
            </a:r>
            <a:r>
              <a:rPr lang="en-US"/>
              <a:t>The report highlights that our 'integrated, full-stack automation, observability, and security functions are enabled via the HPE GreenLake hybrid cloud operations platform.' This means our solution isn't just a collection of parts; it's a unified platform that's simple to manage from day one.</a:t>
            </a:r>
          </a:p>
          <a:p>
            <a:endParaRPr lang="en-US"/>
          </a:p>
          <a:p>
            <a:r>
              <a:rPr lang="en-US" b="0" i="1"/>
              <a:t>Third, they saw the value in our disaggregated storage architecture. </a:t>
            </a:r>
            <a:r>
              <a:rPr lang="en-US"/>
              <a:t>IDC pointed out that our design allows customers to 'scale compute and storage independently.' This is critical for AI, where your data and compute needs don't always grow at the same rate, giving you unmatched flexibility and cost control.</a:t>
            </a:r>
          </a:p>
          <a:p>
            <a:endParaRPr lang="en-US"/>
          </a:p>
          <a:p>
            <a:r>
              <a:rPr lang="en-US" b="0" i="1"/>
              <a:t>And finally, they recognized our deep experience. </a:t>
            </a:r>
            <a:r>
              <a:rPr lang="en-US"/>
              <a:t>They pointed to HPE's 'long history of working with high-performance computing and liquid cooling systems,' which is a huge advantage for customers who are concerned about the power and thermal constraints of modern AI.</a:t>
            </a:r>
          </a:p>
          <a:p>
            <a:endParaRPr lang="en-US"/>
          </a:p>
          <a:p>
            <a:r>
              <a:rPr lang="en-US"/>
              <a:t>This report isn’t just a badge of honor for us; it’s independent confirmation that the HPE Private Cloud AI solution is the simplest, fastest, and most trusted path for any enterprise serious about bringing AI into production.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276FB5-B755-FF41-948A-F83E9AA573A8}" type="slidenum">
              <a:rPr kumimoji="0" lang="en-PL" sz="1100" b="0" i="0" u="none" strike="noStrike" kern="1200" cap="none" spc="0" normalizeH="0" baseline="0" noProof="0" smtClean="0">
                <a:ln>
                  <a:noFill/>
                </a:ln>
                <a:solidFill>
                  <a:prstClr val="black"/>
                </a:solidFill>
                <a:effectLst/>
                <a:uLnTx/>
                <a:uFillTx/>
                <a:latin typeface="HPE Graphi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PL" sz="1100" b="0" i="0" u="none" strike="noStrike" kern="1200" cap="none" spc="0" normalizeH="0" baseline="0" noProof="0">
              <a:ln>
                <a:noFill/>
              </a:ln>
              <a:solidFill>
                <a:prstClr val="black"/>
              </a:solidFill>
              <a:effectLst/>
              <a:uLnTx/>
              <a:uFillTx/>
              <a:latin typeface="HPE Graphik"/>
              <a:ea typeface="+mn-ea"/>
              <a:cs typeface="+mn-cs"/>
            </a:endParaRPr>
          </a:p>
        </p:txBody>
      </p:sp>
    </p:spTree>
    <p:extLst>
      <p:ext uri="{BB962C8B-B14F-4D97-AF65-F5344CB8AC3E}">
        <p14:creationId xmlns:p14="http://schemas.microsoft.com/office/powerpoint/2010/main" val="1768255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63.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63.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 Id="rId4" Type="http://schemas.openxmlformats.org/officeDocument/2006/relationships/image" Target="../media/image37.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2.xml"/><Relationship Id="rId5" Type="http://schemas.openxmlformats.org/officeDocument/2006/relationships/image" Target="../media/image44.svg"/><Relationship Id="rId4"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Lockup)">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2" name="Logo Lockup 1">
            <a:extLst>
              <a:ext uri="{FF2B5EF4-FFF2-40B4-BE49-F238E27FC236}">
                <a16:creationId xmlns:a16="http://schemas.microsoft.com/office/drawing/2014/main" id="{47B13E9D-4E6A-2D2F-9946-CA8EEA7AF97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964" y="239420"/>
            <a:ext cx="3462085" cy="584227"/>
          </a:xfrm>
          <a:prstGeom prst="rect">
            <a:avLst/>
          </a:prstGeom>
        </p:spPr>
      </p:pic>
      <p:sp>
        <p:nvSpPr>
          <p:cNvPr id="4" name="Title 2">
            <a:extLst>
              <a:ext uri="{FF2B5EF4-FFF2-40B4-BE49-F238E27FC236}">
                <a16:creationId xmlns:a16="http://schemas.microsoft.com/office/drawing/2014/main" id="{89553B48-2348-83FC-CCB1-A277744F358F}"/>
              </a:ext>
            </a:extLst>
          </p:cNvPr>
          <p:cNvSpPr>
            <a:spLocks noGrp="1"/>
          </p:cNvSpPr>
          <p:nvPr>
            <p:ph type="ctrTitle" hasCustomPrompt="1"/>
          </p:nvPr>
        </p:nvSpPr>
        <p:spPr>
          <a:xfrm>
            <a:off x="374903" y="1813791"/>
            <a:ext cx="10012359" cy="1577109"/>
          </a:xfrm>
        </p:spPr>
        <p:txBody>
          <a:bodyPr lIns="0" tIns="46990" rIns="0" bIns="46990" anchor="b"/>
          <a:lstStyle>
            <a:lvl1pPr algn="l">
              <a:lnSpc>
                <a:spcPct val="90000"/>
              </a:lnSpc>
              <a:defRPr sz="4800">
                <a:solidFill>
                  <a:schemeClr val="bg1"/>
                </a:solidFill>
              </a:defRPr>
            </a:lvl1pPr>
          </a:lstStyle>
          <a:p>
            <a:r>
              <a:rPr lang="en-US"/>
              <a:t>Cover </a:t>
            </a:r>
            <a:r>
              <a:rPr lang="pl-PL"/>
              <a:t>1</a:t>
            </a:r>
            <a:endParaRPr lang="en-US"/>
          </a:p>
        </p:txBody>
      </p:sp>
      <p:sp>
        <p:nvSpPr>
          <p:cNvPr id="8" name="Subtitle 3">
            <a:extLst>
              <a:ext uri="{FF2B5EF4-FFF2-40B4-BE49-F238E27FC236}">
                <a16:creationId xmlns:a16="http://schemas.microsoft.com/office/drawing/2014/main" id="{B13ED35A-F3DD-9110-0107-62AE78A4DAAA}"/>
              </a:ext>
            </a:extLst>
          </p:cNvPr>
          <p:cNvSpPr>
            <a:spLocks noGrp="1"/>
          </p:cNvSpPr>
          <p:nvPr>
            <p:ph type="subTitle" idx="1" hasCustomPrompt="1"/>
          </p:nvPr>
        </p:nvSpPr>
        <p:spPr>
          <a:xfrm>
            <a:off x="374903" y="3424765"/>
            <a:ext cx="10012359" cy="415635"/>
          </a:xfrm>
          <a:prstGeom prst="rect">
            <a:avLst/>
          </a:prstGeom>
        </p:spPr>
        <p:txBody>
          <a:bodyPr/>
          <a:lstStyle>
            <a:lvl1pPr marL="0" indent="0" algn="l">
              <a:spcBef>
                <a:spcPts val="0"/>
              </a:spcBef>
              <a:buNone/>
              <a:defRPr sz="20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0" name="Text Placeholder 4">
            <a:extLst>
              <a:ext uri="{FF2B5EF4-FFF2-40B4-BE49-F238E27FC236}">
                <a16:creationId xmlns:a16="http://schemas.microsoft.com/office/drawing/2014/main" id="{284C0E6A-B5CC-0DCD-48CD-04F3B47F4B61}"/>
              </a:ext>
            </a:extLst>
          </p:cNvPr>
          <p:cNvSpPr>
            <a:spLocks noGrp="1"/>
          </p:cNvSpPr>
          <p:nvPr>
            <p:ph type="body" sz="quarter" idx="23" hasCustomPrompt="1"/>
          </p:nvPr>
        </p:nvSpPr>
        <p:spPr>
          <a:xfrm>
            <a:off x="374904" y="3840400"/>
            <a:ext cx="10012358" cy="338554"/>
          </a:xfrm>
          <a:prstGeom prst="rect">
            <a:avLst/>
          </a:prstGeom>
        </p:spPr>
        <p:txBody>
          <a:bodyPr>
            <a:noAutofit/>
          </a:bodyPr>
          <a:lstStyle>
            <a:lvl1pPr marL="0" indent="0">
              <a:buNone/>
              <a:defRPr sz="1600">
                <a:solidFill>
                  <a:schemeClr val="bg1"/>
                </a:solidFill>
              </a:defRPr>
            </a:lvl1pPr>
          </a:lstStyle>
          <a:p>
            <a:pPr lvl="0"/>
            <a:r>
              <a:rPr lang="en-GB"/>
              <a:t>Date</a:t>
            </a:r>
            <a:endParaRPr lang="en-PL"/>
          </a:p>
        </p:txBody>
      </p:sp>
      <p:sp>
        <p:nvSpPr>
          <p:cNvPr id="11" name="Footer Placeholder 5">
            <a:extLst>
              <a:ext uri="{FF2B5EF4-FFF2-40B4-BE49-F238E27FC236}">
                <a16:creationId xmlns:a16="http://schemas.microsoft.com/office/drawing/2014/main" id="{564539D4-DE45-C9B6-0129-4401F3217278}"/>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bg1"/>
                </a:solidFill>
                <a:latin typeface="+mn-lt"/>
              </a:defRPr>
            </a:lvl1pPr>
          </a:lstStyle>
          <a:p>
            <a:pPr algn="r"/>
            <a:r>
              <a:rPr lang="en-US"/>
              <a:t>Confidential | Authorized HPE partner use only</a:t>
            </a:r>
          </a:p>
        </p:txBody>
      </p:sp>
      <p:sp>
        <p:nvSpPr>
          <p:cNvPr id="12" name="Slide Number Placeholder 6">
            <a:extLst>
              <a:ext uri="{FF2B5EF4-FFF2-40B4-BE49-F238E27FC236}">
                <a16:creationId xmlns:a16="http://schemas.microsoft.com/office/drawing/2014/main" id="{CFC1136A-896A-76E1-27E3-EDB5BA69D95E}"/>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bg1"/>
                </a:solidFill>
                <a:latin typeface="+mn-lt"/>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130005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3D8A3-3BF7-DFC0-ECCC-AA97727DE6EC}"/>
              </a:ext>
            </a:extLst>
          </p:cNvPr>
          <p:cNvSpPr>
            <a:spLocks noGrp="1"/>
          </p:cNvSpPr>
          <p:nvPr>
            <p:ph type="title"/>
          </p:nvPr>
        </p:nvSpPr>
        <p:spPr>
          <a:xfrm>
            <a:off x="374904" y="393192"/>
            <a:ext cx="11433978" cy="41325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EAAF64F-D60D-4B14-A3F5-DFAC2EA0255A}"/>
              </a:ext>
            </a:extLst>
          </p:cNvPr>
          <p:cNvSpPr>
            <a:spLocks noGrp="1"/>
          </p:cNvSpPr>
          <p:nvPr>
            <p:ph idx="1"/>
          </p:nvPr>
        </p:nvSpPr>
        <p:spPr>
          <a:xfrm>
            <a:off x="381599" y="1165860"/>
            <a:ext cx="11404800" cy="5097600"/>
          </a:xfrm>
          <a:prstGeom prst="rect">
            <a:avLst/>
          </a:prstGeom>
        </p:spPr>
        <p:txBody>
          <a:bodyPr lIns="0" tIns="45720" rIns="0" bIns="45720"/>
          <a:lstStyle>
            <a:lvl1pPr>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5950AEB8-B6D0-880B-EBAF-12F91065093D}"/>
              </a:ext>
            </a:extLst>
          </p:cNvPr>
          <p:cNvSpPr>
            <a:spLocks noGrp="1"/>
          </p:cNvSpPr>
          <p:nvPr>
            <p:ph type="ftr" sz="quarter" idx="10"/>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8" name="Slide Number Placeholder 4">
            <a:extLst>
              <a:ext uri="{FF2B5EF4-FFF2-40B4-BE49-F238E27FC236}">
                <a16:creationId xmlns:a16="http://schemas.microsoft.com/office/drawing/2014/main" id="{2F31BB37-A24D-528B-DC57-FF835AB925DF}"/>
              </a:ext>
            </a:extLst>
          </p:cNvPr>
          <p:cNvSpPr>
            <a:spLocks noGrp="1"/>
          </p:cNvSpPr>
          <p:nvPr>
            <p:ph type="sldNum" sz="quarter" idx="11"/>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321451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Quote or Statement 1">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58C0B22-3DC2-E652-E265-9A67A96AF6DE}"/>
              </a:ext>
            </a:extLst>
          </p:cNvPr>
          <p:cNvSpPr>
            <a:spLocks noGrp="1"/>
          </p:cNvSpPr>
          <p:nvPr>
            <p:ph type="title" hasCustomPrompt="1"/>
          </p:nvPr>
        </p:nvSpPr>
        <p:spPr>
          <a:xfrm>
            <a:off x="374904" y="2300224"/>
            <a:ext cx="10098780" cy="847538"/>
          </a:xfrm>
        </p:spPr>
        <p:txBody>
          <a:bodyPr/>
          <a:lstStyle>
            <a:lvl1pPr>
              <a:defRPr sz="5500"/>
            </a:lvl1pPr>
          </a:lstStyle>
          <a:p>
            <a:r>
              <a:rPr lang="en-US"/>
              <a:t>Big idea statement single line</a:t>
            </a:r>
          </a:p>
        </p:txBody>
      </p:sp>
      <p:sp>
        <p:nvSpPr>
          <p:cNvPr id="2" name="Footer Placeholder 2">
            <a:extLst>
              <a:ext uri="{FF2B5EF4-FFF2-40B4-BE49-F238E27FC236}">
                <a16:creationId xmlns:a16="http://schemas.microsoft.com/office/drawing/2014/main" id="{21BA14BF-4CB3-F25B-80B2-5B579ED3869A}"/>
              </a:ext>
            </a:extLst>
          </p:cNvPr>
          <p:cNvSpPr>
            <a:spLocks noGrp="1"/>
          </p:cNvSpPr>
          <p:nvPr>
            <p:ph type="ftr" sz="quarter" idx="10"/>
          </p:nvPr>
        </p:nvSpPr>
        <p:spPr/>
        <p:txBody>
          <a:bodyPr/>
          <a:lstStyle/>
          <a:p>
            <a:pPr algn="r"/>
            <a:r>
              <a:rPr lang="en-US"/>
              <a:t>Confidential | Authorized HPE partner use only</a:t>
            </a:r>
          </a:p>
        </p:txBody>
      </p:sp>
      <p:sp>
        <p:nvSpPr>
          <p:cNvPr id="6" name="Slide Number Placeholder 3">
            <a:extLst>
              <a:ext uri="{FF2B5EF4-FFF2-40B4-BE49-F238E27FC236}">
                <a16:creationId xmlns:a16="http://schemas.microsoft.com/office/drawing/2014/main" id="{DC303F11-128A-0352-F6B9-03E0CB827CBC}"/>
              </a:ext>
            </a:extLst>
          </p:cNvPr>
          <p:cNvSpPr>
            <a:spLocks noGrp="1"/>
          </p:cNvSpPr>
          <p:nvPr>
            <p:ph type="sldNum" sz="quarter" idx="11"/>
          </p:nvPr>
        </p:nvSpPr>
        <p:spPr/>
        <p:txBody>
          <a:bodyPr/>
          <a:lstStyle/>
          <a:p>
            <a:fld id="{C0388CE4-E87A-43A8-A4DA-5AAB8529E0B0}" type="slidenum">
              <a:rPr lang="en-US" smtClean="0"/>
              <a:pPr/>
              <a:t>‹#›</a:t>
            </a:fld>
            <a:endParaRPr lang="en-US"/>
          </a:p>
        </p:txBody>
      </p:sp>
    </p:spTree>
    <p:extLst>
      <p:ext uri="{BB962C8B-B14F-4D97-AF65-F5344CB8AC3E}">
        <p14:creationId xmlns:p14="http://schemas.microsoft.com/office/powerpoint/2010/main" val="62734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Quote or Statement 2">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FC9F-8AB0-7F54-8921-E13E2DDC8D54}"/>
              </a:ext>
            </a:extLst>
          </p:cNvPr>
          <p:cNvSpPr>
            <a:spLocks noGrp="1"/>
          </p:cNvSpPr>
          <p:nvPr>
            <p:ph type="title" hasCustomPrompt="1"/>
          </p:nvPr>
        </p:nvSpPr>
        <p:spPr>
          <a:xfrm>
            <a:off x="374904" y="2304615"/>
            <a:ext cx="9416520" cy="2306296"/>
          </a:xfrm>
        </p:spPr>
        <p:txBody>
          <a:bodyPr/>
          <a:lstStyle>
            <a:lvl1pPr>
              <a:lnSpc>
                <a:spcPct val="85000"/>
              </a:lnSpc>
              <a:defRPr sz="5500" b="0" i="0">
                <a:latin typeface="HPE Graphik Light" pitchFamily="2" charset="77"/>
              </a:defRPr>
            </a:lvl1pPr>
          </a:lstStyle>
          <a:p>
            <a:r>
              <a:rPr lang="en-US"/>
              <a:t>Big idea statement or section header with multiple lines can be placed here</a:t>
            </a:r>
          </a:p>
        </p:txBody>
      </p:sp>
      <p:sp>
        <p:nvSpPr>
          <p:cNvPr id="3" name="Footer Placeholder 2">
            <a:extLst>
              <a:ext uri="{FF2B5EF4-FFF2-40B4-BE49-F238E27FC236}">
                <a16:creationId xmlns:a16="http://schemas.microsoft.com/office/drawing/2014/main" id="{22C4FC89-98CE-BBFA-D898-76DCDE986AA5}"/>
              </a:ext>
            </a:extLst>
          </p:cNvPr>
          <p:cNvSpPr>
            <a:spLocks noGrp="1"/>
          </p:cNvSpPr>
          <p:nvPr>
            <p:ph type="ftr" sz="quarter" idx="10"/>
          </p:nvPr>
        </p:nvSpPr>
        <p:spPr/>
        <p:txBody>
          <a:bodyPr/>
          <a:lstStyle/>
          <a:p>
            <a:pPr algn="r"/>
            <a:r>
              <a:rPr lang="en-US"/>
              <a:t>Confidential | Authorized HPE partner use only</a:t>
            </a:r>
          </a:p>
        </p:txBody>
      </p:sp>
      <p:sp>
        <p:nvSpPr>
          <p:cNvPr id="6" name="Slide Number Placeholder 3">
            <a:extLst>
              <a:ext uri="{FF2B5EF4-FFF2-40B4-BE49-F238E27FC236}">
                <a16:creationId xmlns:a16="http://schemas.microsoft.com/office/drawing/2014/main" id="{0742BF92-646B-24E1-901E-D19598CBBE04}"/>
              </a:ext>
            </a:extLst>
          </p:cNvPr>
          <p:cNvSpPr>
            <a:spLocks noGrp="1"/>
          </p:cNvSpPr>
          <p:nvPr>
            <p:ph type="sldNum" sz="quarter" idx="11"/>
          </p:nvPr>
        </p:nvSpPr>
        <p:spPr/>
        <p:txBody>
          <a:bodyPr/>
          <a:lstStyle/>
          <a:p>
            <a:fld id="{C0388CE4-E87A-43A8-A4DA-5AAB8529E0B0}" type="slidenum">
              <a:rPr lang="en-US" smtClean="0"/>
              <a:pPr/>
              <a:t>‹#›</a:t>
            </a:fld>
            <a:endParaRPr lang="en-US"/>
          </a:p>
        </p:txBody>
      </p:sp>
    </p:spTree>
    <p:extLst>
      <p:ext uri="{BB962C8B-B14F-4D97-AF65-F5344CB8AC3E}">
        <p14:creationId xmlns:p14="http://schemas.microsoft.com/office/powerpoint/2010/main" val="2500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Quote or Statement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2CDC00-5B37-BE1C-550C-F0774AF9515D}"/>
              </a:ext>
            </a:extLst>
          </p:cNvPr>
          <p:cNvSpPr>
            <a:spLocks noGrp="1"/>
          </p:cNvSpPr>
          <p:nvPr>
            <p:ph type="title" hasCustomPrompt="1"/>
          </p:nvPr>
        </p:nvSpPr>
        <p:spPr>
          <a:xfrm>
            <a:off x="374904" y="2300224"/>
            <a:ext cx="10098780" cy="847538"/>
          </a:xfrm>
        </p:spPr>
        <p:txBody>
          <a:bodyPr/>
          <a:lstStyle>
            <a:lvl1pPr>
              <a:defRPr sz="5500"/>
            </a:lvl1pPr>
          </a:lstStyle>
          <a:p>
            <a:r>
              <a:rPr lang="en-US"/>
              <a:t>Big idea statement single line</a:t>
            </a:r>
          </a:p>
        </p:txBody>
      </p:sp>
      <p:sp>
        <p:nvSpPr>
          <p:cNvPr id="2" name="Footer Placeholder 2">
            <a:extLst>
              <a:ext uri="{FF2B5EF4-FFF2-40B4-BE49-F238E27FC236}">
                <a16:creationId xmlns:a16="http://schemas.microsoft.com/office/drawing/2014/main" id="{5D7AC752-1063-D945-4038-6C1905F0CC4D}"/>
              </a:ext>
            </a:extLst>
          </p:cNvPr>
          <p:cNvSpPr>
            <a:spLocks noGrp="1"/>
          </p:cNvSpPr>
          <p:nvPr>
            <p:ph type="ftr" sz="quarter" idx="10"/>
          </p:nvPr>
        </p:nvSpPr>
        <p:spPr/>
        <p:txBody>
          <a:bodyPr/>
          <a:lstStyle/>
          <a:p>
            <a:pPr algn="r"/>
            <a:r>
              <a:rPr lang="en-US"/>
              <a:t>Confidential | Authorized HPE partner use only</a:t>
            </a:r>
          </a:p>
        </p:txBody>
      </p:sp>
      <p:sp>
        <p:nvSpPr>
          <p:cNvPr id="3" name="Slide Number Placeholder 3">
            <a:extLst>
              <a:ext uri="{FF2B5EF4-FFF2-40B4-BE49-F238E27FC236}">
                <a16:creationId xmlns:a16="http://schemas.microsoft.com/office/drawing/2014/main" id="{6BD784A7-2DD7-80EE-047F-D63021A3268F}"/>
              </a:ext>
            </a:extLst>
          </p:cNvPr>
          <p:cNvSpPr>
            <a:spLocks noGrp="1"/>
          </p:cNvSpPr>
          <p:nvPr>
            <p:ph type="sldNum" sz="quarter" idx="11"/>
          </p:nvPr>
        </p:nvSpPr>
        <p:spPr/>
        <p:txBody>
          <a:bodyPr/>
          <a:lstStyle/>
          <a:p>
            <a:fld id="{C0388CE4-E87A-43A8-A4DA-5AAB8529E0B0}" type="slidenum">
              <a:rPr lang="en-US" smtClean="0"/>
              <a:pPr/>
              <a:t>‹#›</a:t>
            </a:fld>
            <a:endParaRPr lang="en-US"/>
          </a:p>
        </p:txBody>
      </p:sp>
    </p:spTree>
    <p:extLst>
      <p:ext uri="{BB962C8B-B14F-4D97-AF65-F5344CB8AC3E}">
        <p14:creationId xmlns:p14="http://schemas.microsoft.com/office/powerpoint/2010/main" val="353419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Quote or Statement 4">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FC9F-8AB0-7F54-8921-E13E2DDC8D54}"/>
              </a:ext>
            </a:extLst>
          </p:cNvPr>
          <p:cNvSpPr>
            <a:spLocks noGrp="1"/>
          </p:cNvSpPr>
          <p:nvPr>
            <p:ph type="title" hasCustomPrompt="1"/>
          </p:nvPr>
        </p:nvSpPr>
        <p:spPr>
          <a:xfrm>
            <a:off x="374904" y="2304288"/>
            <a:ext cx="9457413" cy="2304288"/>
          </a:xfrm>
        </p:spPr>
        <p:txBody>
          <a:bodyPr/>
          <a:lstStyle>
            <a:lvl1pPr>
              <a:lnSpc>
                <a:spcPct val="85000"/>
              </a:lnSpc>
              <a:defRPr sz="5500" b="0" i="0">
                <a:solidFill>
                  <a:schemeClr val="tx1"/>
                </a:solidFill>
                <a:latin typeface="HPE Graphik Light" pitchFamily="2" charset="77"/>
              </a:defRPr>
            </a:lvl1pPr>
          </a:lstStyle>
          <a:p>
            <a:r>
              <a:rPr lang="en-US"/>
              <a:t>Big idea statement or section header with multiple lines can be placed here</a:t>
            </a:r>
          </a:p>
        </p:txBody>
      </p:sp>
      <p:sp>
        <p:nvSpPr>
          <p:cNvPr id="3" name="Footer Placeholder 2">
            <a:extLst>
              <a:ext uri="{FF2B5EF4-FFF2-40B4-BE49-F238E27FC236}">
                <a16:creationId xmlns:a16="http://schemas.microsoft.com/office/drawing/2014/main" id="{7FEAC085-14E9-0648-9F2A-D3AD872D9768}"/>
              </a:ext>
            </a:extLst>
          </p:cNvPr>
          <p:cNvSpPr>
            <a:spLocks noGrp="1"/>
          </p:cNvSpPr>
          <p:nvPr>
            <p:ph type="ftr" sz="quarter" idx="10"/>
          </p:nvPr>
        </p:nvSpPr>
        <p:spPr/>
        <p:txBody>
          <a:bodyPr/>
          <a:lstStyle/>
          <a:p>
            <a:pPr algn="r"/>
            <a:r>
              <a:rPr lang="en-US"/>
              <a:t>Confidential | Authorized HPE partner use only</a:t>
            </a:r>
          </a:p>
        </p:txBody>
      </p:sp>
      <p:sp>
        <p:nvSpPr>
          <p:cNvPr id="6" name="Slide Number Placeholder 3">
            <a:extLst>
              <a:ext uri="{FF2B5EF4-FFF2-40B4-BE49-F238E27FC236}">
                <a16:creationId xmlns:a16="http://schemas.microsoft.com/office/drawing/2014/main" id="{2FCAEB46-BF54-E6AC-203B-DC671344E5B4}"/>
              </a:ext>
            </a:extLst>
          </p:cNvPr>
          <p:cNvSpPr>
            <a:spLocks noGrp="1"/>
          </p:cNvSpPr>
          <p:nvPr>
            <p:ph type="sldNum" sz="quarter" idx="11"/>
          </p:nvPr>
        </p:nvSpPr>
        <p:spPr/>
        <p:txBody>
          <a:bodyPr/>
          <a:lstStyle/>
          <a:p>
            <a:fld id="{C0388CE4-E87A-43A8-A4DA-5AAB8529E0B0}" type="slidenum">
              <a:rPr lang="en-US" smtClean="0"/>
              <a:pPr/>
              <a:t>‹#›</a:t>
            </a:fld>
            <a:endParaRPr lang="en-US"/>
          </a:p>
        </p:txBody>
      </p:sp>
    </p:spTree>
    <p:extLst>
      <p:ext uri="{BB962C8B-B14F-4D97-AF65-F5344CB8AC3E}">
        <p14:creationId xmlns:p14="http://schemas.microsoft.com/office/powerpoint/2010/main" val="316052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Quote or Statement 5">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FC9F-8AB0-7F54-8921-E13E2DDC8D54}"/>
              </a:ext>
            </a:extLst>
          </p:cNvPr>
          <p:cNvSpPr>
            <a:spLocks noGrp="1"/>
          </p:cNvSpPr>
          <p:nvPr>
            <p:ph type="title" hasCustomPrompt="1"/>
          </p:nvPr>
        </p:nvSpPr>
        <p:spPr>
          <a:xfrm>
            <a:off x="7747254" y="374650"/>
            <a:ext cx="4062159" cy="3553883"/>
          </a:xfrm>
        </p:spPr>
        <p:txBody>
          <a:bodyPr anchor="t"/>
          <a:lstStyle>
            <a:lvl1pPr>
              <a:lnSpc>
                <a:spcPct val="90000"/>
              </a:lnSpc>
              <a:defRPr sz="4000" b="0" i="0">
                <a:solidFill>
                  <a:schemeClr val="tx1"/>
                </a:solidFill>
                <a:latin typeface="HPE Graphik Light" pitchFamily="2" charset="77"/>
              </a:defRPr>
            </a:lvl1pPr>
          </a:lstStyle>
          <a:p>
            <a:r>
              <a:rPr lang="en-US"/>
              <a:t>Big idea</a:t>
            </a:r>
            <a:br>
              <a:rPr lang="en-US"/>
            </a:br>
            <a:r>
              <a:rPr lang="en-US"/>
              <a:t>statement with</a:t>
            </a:r>
            <a:br>
              <a:rPr lang="en-US"/>
            </a:br>
            <a:r>
              <a:rPr lang="en-US"/>
              <a:t>multiple lines</a:t>
            </a:r>
            <a:br>
              <a:rPr lang="en-US"/>
            </a:br>
            <a:r>
              <a:rPr lang="en-US"/>
              <a:t>placed here</a:t>
            </a:r>
            <a:br>
              <a:rPr lang="en-US"/>
            </a:br>
            <a:r>
              <a:rPr lang="en-US"/>
              <a:t>lorem ipsum</a:t>
            </a:r>
            <a:br>
              <a:rPr lang="en-US"/>
            </a:br>
            <a:r>
              <a:rPr lang="en-US"/>
              <a:t>dolor sit </a:t>
            </a:r>
            <a:r>
              <a:rPr lang="en-US" err="1"/>
              <a:t>amet</a:t>
            </a:r>
            <a:endParaRPr lang="en-US"/>
          </a:p>
        </p:txBody>
      </p:sp>
      <p:sp>
        <p:nvSpPr>
          <p:cNvPr id="3" name="Footer Placeholder 2">
            <a:extLst>
              <a:ext uri="{FF2B5EF4-FFF2-40B4-BE49-F238E27FC236}">
                <a16:creationId xmlns:a16="http://schemas.microsoft.com/office/drawing/2014/main" id="{9058DE96-548B-9145-85BC-5AF5D7253799}"/>
              </a:ext>
            </a:extLst>
          </p:cNvPr>
          <p:cNvSpPr>
            <a:spLocks noGrp="1"/>
          </p:cNvSpPr>
          <p:nvPr>
            <p:ph type="ftr" sz="quarter" idx="10"/>
          </p:nvPr>
        </p:nvSpPr>
        <p:spPr/>
        <p:txBody>
          <a:bodyPr/>
          <a:lstStyle/>
          <a:p>
            <a:pPr algn="r"/>
            <a:r>
              <a:rPr lang="en-US"/>
              <a:t>Confidential | Authorized HPE partner use only</a:t>
            </a:r>
          </a:p>
        </p:txBody>
      </p:sp>
      <p:sp>
        <p:nvSpPr>
          <p:cNvPr id="6" name="Slide Number Placeholder 3">
            <a:extLst>
              <a:ext uri="{FF2B5EF4-FFF2-40B4-BE49-F238E27FC236}">
                <a16:creationId xmlns:a16="http://schemas.microsoft.com/office/drawing/2014/main" id="{33DAEC1C-FBEC-C5AF-4FAC-F67E7EBEFDA3}"/>
              </a:ext>
            </a:extLst>
          </p:cNvPr>
          <p:cNvSpPr>
            <a:spLocks noGrp="1"/>
          </p:cNvSpPr>
          <p:nvPr>
            <p:ph type="sldNum" sz="quarter" idx="11"/>
          </p:nvPr>
        </p:nvSpPr>
        <p:spPr/>
        <p:txBody>
          <a:bodyPr/>
          <a:lstStyle/>
          <a:p>
            <a:fld id="{C0388CE4-E87A-43A8-A4DA-5AAB8529E0B0}" type="slidenum">
              <a:rPr lang="en-US" smtClean="0"/>
              <a:pPr/>
              <a:t>‹#›</a:t>
            </a:fld>
            <a:endParaRPr lang="en-US"/>
          </a:p>
        </p:txBody>
      </p:sp>
    </p:spTree>
    <p:extLst>
      <p:ext uri="{BB962C8B-B14F-4D97-AF65-F5344CB8AC3E}">
        <p14:creationId xmlns:p14="http://schemas.microsoft.com/office/powerpoint/2010/main" val="336554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Quote or Statement 6">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FC9F-8AB0-7F54-8921-E13E2DDC8D54}"/>
              </a:ext>
            </a:extLst>
          </p:cNvPr>
          <p:cNvSpPr>
            <a:spLocks noGrp="1"/>
          </p:cNvSpPr>
          <p:nvPr>
            <p:ph type="title" hasCustomPrompt="1"/>
          </p:nvPr>
        </p:nvSpPr>
        <p:spPr>
          <a:xfrm>
            <a:off x="374904" y="2304289"/>
            <a:ext cx="5676900" cy="3747262"/>
          </a:xfrm>
        </p:spPr>
        <p:txBody>
          <a:bodyPr anchor="t">
            <a:noAutofit/>
          </a:bodyPr>
          <a:lstStyle>
            <a:lvl1pPr>
              <a:lnSpc>
                <a:spcPct val="90000"/>
              </a:lnSpc>
              <a:defRPr sz="5000" b="0" i="0">
                <a:solidFill>
                  <a:schemeClr val="tx1"/>
                </a:solidFill>
                <a:latin typeface="HPE Graphik Light" pitchFamily="2" charset="77"/>
              </a:defRPr>
            </a:lvl1pPr>
          </a:lstStyle>
          <a:p>
            <a:pPr algn="l"/>
            <a:r>
              <a:rPr lang="en-US"/>
              <a:t>Big idea statement with multiple lines placed here</a:t>
            </a:r>
            <a:br>
              <a:rPr lang="en-US"/>
            </a:br>
            <a:r>
              <a:rPr lang="en-US"/>
              <a:t>lorem ipsum dolor</a:t>
            </a:r>
          </a:p>
        </p:txBody>
      </p:sp>
      <p:sp>
        <p:nvSpPr>
          <p:cNvPr id="3" name="Footer Placeholder 2">
            <a:extLst>
              <a:ext uri="{FF2B5EF4-FFF2-40B4-BE49-F238E27FC236}">
                <a16:creationId xmlns:a16="http://schemas.microsoft.com/office/drawing/2014/main" id="{73714F5D-2F9A-82E8-FC18-7CB268754870}"/>
              </a:ext>
            </a:extLst>
          </p:cNvPr>
          <p:cNvSpPr>
            <a:spLocks noGrp="1"/>
          </p:cNvSpPr>
          <p:nvPr>
            <p:ph type="ftr" sz="quarter" idx="10"/>
          </p:nvPr>
        </p:nvSpPr>
        <p:spPr/>
        <p:txBody>
          <a:bodyPr/>
          <a:lstStyle/>
          <a:p>
            <a:pPr algn="r"/>
            <a:r>
              <a:rPr lang="en-US"/>
              <a:t>Confidential | Authorized HPE partner use only</a:t>
            </a:r>
          </a:p>
        </p:txBody>
      </p:sp>
      <p:sp>
        <p:nvSpPr>
          <p:cNvPr id="5" name="Slide Number Placeholder 3">
            <a:extLst>
              <a:ext uri="{FF2B5EF4-FFF2-40B4-BE49-F238E27FC236}">
                <a16:creationId xmlns:a16="http://schemas.microsoft.com/office/drawing/2014/main" id="{8A51A1E7-04E9-D26E-A5C3-735AE6D398C0}"/>
              </a:ext>
            </a:extLst>
          </p:cNvPr>
          <p:cNvSpPr>
            <a:spLocks noGrp="1"/>
          </p:cNvSpPr>
          <p:nvPr>
            <p:ph type="sldNum" sz="quarter" idx="11"/>
          </p:nvPr>
        </p:nvSpPr>
        <p:spPr/>
        <p:txBody>
          <a:bodyPr/>
          <a:lstStyle/>
          <a:p>
            <a:fld id="{C0388CE4-E87A-43A8-A4DA-5AAB8529E0B0}" type="slidenum">
              <a:rPr lang="en-US" smtClean="0"/>
              <a:pPr/>
              <a:t>‹#›</a:t>
            </a:fld>
            <a:endParaRPr lang="en-US"/>
          </a:p>
        </p:txBody>
      </p:sp>
    </p:spTree>
    <p:extLst>
      <p:ext uri="{BB962C8B-B14F-4D97-AF65-F5344CB8AC3E}">
        <p14:creationId xmlns:p14="http://schemas.microsoft.com/office/powerpoint/2010/main" val="292935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56764AC-9C6B-4C1D-BE2B-C4E8A087CA75}"/>
              </a:ext>
            </a:extLst>
          </p:cNvPr>
          <p:cNvSpPr>
            <a:spLocks noGrp="1"/>
          </p:cNvSpPr>
          <p:nvPr>
            <p:ph type="title" hasCustomPrompt="1"/>
          </p:nvPr>
        </p:nvSpPr>
        <p:spPr>
          <a:xfrm>
            <a:off x="374903" y="2449576"/>
            <a:ext cx="8188525" cy="875899"/>
          </a:xfrm>
        </p:spPr>
        <p:txBody>
          <a:bodyPr lIns="0" tIns="0" rIns="0" bIns="0" anchor="b"/>
          <a:lstStyle>
            <a:lvl1pPr>
              <a:lnSpc>
                <a:spcPct val="90000"/>
              </a:lnSpc>
              <a:spcBef>
                <a:spcPct val="0"/>
              </a:spcBef>
              <a:spcAft>
                <a:spcPts val="0"/>
              </a:spcAft>
              <a:defRPr sz="5600">
                <a:solidFill>
                  <a:schemeClr val="tx1"/>
                </a:solidFill>
              </a:defRPr>
            </a:lvl1pPr>
          </a:lstStyle>
          <a:p>
            <a:r>
              <a:rPr lang="en-US"/>
              <a:t>Thank </a:t>
            </a:r>
            <a:r>
              <a:rPr lang="pl-PL"/>
              <a:t>Y</a:t>
            </a:r>
            <a:r>
              <a:rPr lang="en-US" err="1"/>
              <a:t>ou</a:t>
            </a:r>
            <a:endParaRPr lang="en-US"/>
          </a:p>
        </p:txBody>
      </p:sp>
      <p:sp>
        <p:nvSpPr>
          <p:cNvPr id="17" name="Speaker Information 2">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383433" y="3392391"/>
            <a:ext cx="8188525" cy="876300"/>
          </a:xfrm>
          <a:prstGeom prst="rect">
            <a:avLst/>
          </a:prstGeom>
        </p:spPr>
        <p:txBody>
          <a:bodyPr lIns="0" tIns="45720" rIns="0" bIns="45720">
            <a:noAutofit/>
          </a:bodyPr>
          <a:lstStyle>
            <a:lvl1pPr marL="0" indent="0">
              <a:lnSpc>
                <a:spcPct val="100000"/>
              </a:lnSpc>
              <a:spcBef>
                <a:spcPts val="0"/>
              </a:spcBef>
              <a:spcAft>
                <a:spcPts val="0"/>
              </a:spcAft>
              <a:buNone/>
              <a:defRPr sz="15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p>
        </p:txBody>
      </p:sp>
      <p:sp>
        <p:nvSpPr>
          <p:cNvPr id="3" name="Footer Placeholder 3">
            <a:extLst>
              <a:ext uri="{FF2B5EF4-FFF2-40B4-BE49-F238E27FC236}">
                <a16:creationId xmlns:a16="http://schemas.microsoft.com/office/drawing/2014/main" id="{88F29566-5470-D3D8-0F61-D70F81B7E500}"/>
              </a:ext>
            </a:extLst>
          </p:cNvPr>
          <p:cNvSpPr>
            <a:spLocks noGrp="1"/>
          </p:cNvSpPr>
          <p:nvPr>
            <p:ph type="ftr" sz="quarter" idx="14"/>
          </p:nvPr>
        </p:nvSpPr>
        <p:spPr>
          <a:xfrm>
            <a:off x="5592973" y="6192760"/>
            <a:ext cx="6217666" cy="190500"/>
          </a:xfrm>
        </p:spPr>
        <p:txBody>
          <a:bodyPr/>
          <a:lstStyle>
            <a:lvl1pPr>
              <a:defRPr sz="900">
                <a:solidFill>
                  <a:schemeClr val="tx1"/>
                </a:solidFill>
              </a:defRPr>
            </a:lvl1pPr>
          </a:lstStyle>
          <a:p>
            <a:pPr algn="r"/>
            <a:r>
              <a:rPr lang="en-US"/>
              <a:t>Confidential | Authorized HPE partner use only</a:t>
            </a:r>
          </a:p>
        </p:txBody>
      </p:sp>
      <p:sp>
        <p:nvSpPr>
          <p:cNvPr id="7" name="Text Placeholder 4">
            <a:extLst>
              <a:ext uri="{FF2B5EF4-FFF2-40B4-BE49-F238E27FC236}">
                <a16:creationId xmlns:a16="http://schemas.microsoft.com/office/drawing/2014/main" id="{8A720469-4E8E-4F55-96D3-10560B47177B}"/>
              </a:ext>
            </a:extLst>
          </p:cNvPr>
          <p:cNvSpPr txBox="1">
            <a:spLocks/>
          </p:cNvSpPr>
          <p:nvPr userDrawn="1"/>
        </p:nvSpPr>
        <p:spPr>
          <a:xfrm>
            <a:off x="5092816" y="6418471"/>
            <a:ext cx="6717823" cy="138499"/>
          </a:xfrm>
          <a:prstGeom prst="rect">
            <a:avLst/>
          </a:prstGeom>
          <a:noFill/>
          <a:ln w="57150">
            <a:noFill/>
            <a:miter lim="800000"/>
          </a:ln>
        </p:spPr>
        <p:txBody>
          <a:bodyPr wrap="square" lIns="0" tIns="0" rIns="0" bIns="0">
            <a:spAutoFit/>
          </a:bodyPr>
          <a:lstStyle/>
          <a:p>
            <a:pPr algn="r"/>
            <a:r>
              <a:rPr lang="en-US" sz="900">
                <a:solidFill>
                  <a:schemeClr val="tx1"/>
                </a:solidFill>
                <a:effectLst/>
                <a:latin typeface="+mn-lt"/>
                <a:ea typeface="Times New Roman" panose="02020603050405020304" pitchFamily="18" charset="0"/>
                <a:cs typeface="Times New Roman" panose="02020603050405020304" pitchFamily="18" charset="0"/>
              </a:rPr>
              <a:t>© </a:t>
            </a:r>
            <a:fld id="{DA3777BF-A1C6-4F92-A9EA-7320C98A4638}" type="datetimeyyyy">
              <a:rPr lang="en-US" sz="900" smtClean="0">
                <a:solidFill>
                  <a:schemeClr val="tx1"/>
                </a:solidFill>
                <a:effectLst/>
                <a:latin typeface="+mn-lt"/>
                <a:ea typeface="Times New Roman" panose="02020603050405020304" pitchFamily="18" charset="0"/>
                <a:cs typeface="Times New Roman" panose="02020603050405020304" pitchFamily="18" charset="0"/>
              </a:rPr>
              <a:pPr algn="r"/>
              <a:t>2026</a:t>
            </a:fld>
            <a:r>
              <a:rPr lang="en-US" sz="900">
                <a:solidFill>
                  <a:schemeClr val="tx1"/>
                </a:solidFill>
                <a:effectLst/>
                <a:latin typeface="+mn-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234938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ank you with Light Picture">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Element 1" descr="A green and grey gradient&#10;&#10;AI-generated content may be incorrect.">
            <a:extLst>
              <a:ext uri="{FF2B5EF4-FFF2-40B4-BE49-F238E27FC236}">
                <a16:creationId xmlns:a16="http://schemas.microsoft.com/office/drawing/2014/main" id="{DE9F31A4-7BA9-4409-0FF0-FF9FD06F3D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68339"/>
            <a:ext cx="10819505" cy="4114800"/>
          </a:xfrm>
          <a:prstGeom prst="rect">
            <a:avLst/>
          </a:prstGeom>
        </p:spPr>
      </p:pic>
      <p:sp>
        <p:nvSpPr>
          <p:cNvPr id="8" name="Title 2">
            <a:extLst>
              <a:ext uri="{FF2B5EF4-FFF2-40B4-BE49-F238E27FC236}">
                <a16:creationId xmlns:a16="http://schemas.microsoft.com/office/drawing/2014/main" id="{ED5DFE24-7967-7D11-937E-63FD38BAB7CE}"/>
              </a:ext>
            </a:extLst>
          </p:cNvPr>
          <p:cNvSpPr>
            <a:spLocks noGrp="1"/>
          </p:cNvSpPr>
          <p:nvPr>
            <p:ph type="title" hasCustomPrompt="1"/>
          </p:nvPr>
        </p:nvSpPr>
        <p:spPr>
          <a:xfrm>
            <a:off x="374903" y="2449576"/>
            <a:ext cx="9359900" cy="875899"/>
          </a:xfrm>
        </p:spPr>
        <p:txBody>
          <a:bodyPr lIns="0" tIns="0" rIns="0" bIns="0" anchor="b"/>
          <a:lstStyle>
            <a:lvl1pPr>
              <a:lnSpc>
                <a:spcPct val="90000"/>
              </a:lnSpc>
              <a:spcBef>
                <a:spcPct val="0"/>
              </a:spcBef>
              <a:spcAft>
                <a:spcPts val="0"/>
              </a:spcAft>
              <a:defRPr sz="5600">
                <a:solidFill>
                  <a:schemeClr val="tx1"/>
                </a:solidFill>
              </a:defRPr>
            </a:lvl1pPr>
          </a:lstStyle>
          <a:p>
            <a:r>
              <a:rPr lang="en-US"/>
              <a:t>Thank </a:t>
            </a:r>
            <a:r>
              <a:rPr lang="pl-PL"/>
              <a:t>Y</a:t>
            </a:r>
            <a:r>
              <a:rPr lang="en-US" err="1"/>
              <a:t>ou</a:t>
            </a:r>
            <a:r>
              <a:rPr lang="en-US"/>
              <a:t> (</a:t>
            </a:r>
            <a:r>
              <a:rPr lang="pl-PL"/>
              <a:t>light</a:t>
            </a:r>
            <a:r>
              <a:rPr lang="en-US"/>
              <a:t> picture)</a:t>
            </a:r>
          </a:p>
        </p:txBody>
      </p:sp>
      <p:sp>
        <p:nvSpPr>
          <p:cNvPr id="3" name="Text Placeholder 3">
            <a:extLst>
              <a:ext uri="{FF2B5EF4-FFF2-40B4-BE49-F238E27FC236}">
                <a16:creationId xmlns:a16="http://schemas.microsoft.com/office/drawing/2014/main" id="{12085280-0B62-84D3-5783-A089C9A32CCE}"/>
              </a:ext>
            </a:extLst>
          </p:cNvPr>
          <p:cNvSpPr>
            <a:spLocks noGrp="1"/>
          </p:cNvSpPr>
          <p:nvPr>
            <p:ph type="body" sz="quarter" idx="12" hasCustomPrompt="1"/>
          </p:nvPr>
        </p:nvSpPr>
        <p:spPr>
          <a:xfrm>
            <a:off x="383432" y="3392391"/>
            <a:ext cx="9359900" cy="876300"/>
          </a:xfrm>
          <a:prstGeom prst="rect">
            <a:avLst/>
          </a:prstGeom>
        </p:spPr>
        <p:txBody>
          <a:bodyPr lIns="0" tIns="45720" rIns="0" bIns="45720">
            <a:normAutofit/>
          </a:bodyPr>
          <a:lstStyle>
            <a:lvl1pPr>
              <a:lnSpc>
                <a:spcPct val="100000"/>
              </a:lnSpc>
              <a:spcBef>
                <a:spcPts val="0"/>
              </a:spcBef>
              <a:spcAft>
                <a:spcPts val="0"/>
              </a:spcAft>
              <a:defRPr sz="1500">
                <a:solidFill>
                  <a:schemeClr val="tx1"/>
                </a:solidFill>
              </a:defRPr>
            </a:lvl1pPr>
          </a:lstStyle>
          <a:p>
            <a:r>
              <a:rPr lang="en-US"/>
              <a:t>Speaker contact information</a:t>
            </a:r>
          </a:p>
        </p:txBody>
      </p:sp>
      <p:sp>
        <p:nvSpPr>
          <p:cNvPr id="13" name="Footer Placeholder 4">
            <a:extLst>
              <a:ext uri="{FF2B5EF4-FFF2-40B4-BE49-F238E27FC236}">
                <a16:creationId xmlns:a16="http://schemas.microsoft.com/office/drawing/2014/main" id="{F7BE8274-93CB-8904-C782-810A38A1D7B5}"/>
              </a:ext>
            </a:extLst>
          </p:cNvPr>
          <p:cNvSpPr>
            <a:spLocks noGrp="1"/>
          </p:cNvSpPr>
          <p:nvPr>
            <p:ph type="ftr" sz="quarter" idx="14"/>
          </p:nvPr>
        </p:nvSpPr>
        <p:spPr>
          <a:xfrm>
            <a:off x="5592973" y="6192760"/>
            <a:ext cx="6217666" cy="190500"/>
          </a:xfrm>
        </p:spPr>
        <p:txBody>
          <a:bodyPr/>
          <a:lstStyle>
            <a:lvl1pPr>
              <a:defRPr sz="900">
                <a:solidFill>
                  <a:schemeClr val="tx1"/>
                </a:solidFill>
              </a:defRPr>
            </a:lvl1pPr>
          </a:lstStyle>
          <a:p>
            <a:pPr algn="r"/>
            <a:r>
              <a:rPr lang="en-US"/>
              <a:t>Confidential | Authorized HPE partner use only</a:t>
            </a:r>
          </a:p>
        </p:txBody>
      </p:sp>
      <p:sp>
        <p:nvSpPr>
          <p:cNvPr id="12" name="Text Placeholder 5">
            <a:extLst>
              <a:ext uri="{FF2B5EF4-FFF2-40B4-BE49-F238E27FC236}">
                <a16:creationId xmlns:a16="http://schemas.microsoft.com/office/drawing/2014/main" id="{066ECF0A-4D7E-CA75-6327-AA0FF80CF9A4}"/>
              </a:ext>
            </a:extLst>
          </p:cNvPr>
          <p:cNvSpPr txBox="1"/>
          <p:nvPr userDrawn="1"/>
        </p:nvSpPr>
        <p:spPr>
          <a:xfrm>
            <a:off x="5092816" y="6418471"/>
            <a:ext cx="6717823" cy="138499"/>
          </a:xfrm>
          <a:prstGeom prst="rect">
            <a:avLst/>
          </a:prstGeom>
          <a:noFill/>
          <a:ln w="57150">
            <a:noFill/>
            <a:miter lim="800000"/>
          </a:ln>
        </p:spPr>
        <p:txBody>
          <a:bodyPr wrap="square" lIns="0" tIns="0" rIns="0" bIns="0">
            <a:spAutoFit/>
          </a:bodyPr>
          <a:lstStyle/>
          <a:p>
            <a:pPr algn="r"/>
            <a:r>
              <a:rPr lang="en-US" sz="900">
                <a:solidFill>
                  <a:schemeClr val="tx1"/>
                </a:solidFill>
                <a:effectLst/>
                <a:latin typeface="+mn-lt"/>
                <a:ea typeface="Times New Roman" panose="02020603050405020304" pitchFamily="18" charset="0"/>
                <a:cs typeface="Times New Roman" panose="02020603050405020304" pitchFamily="18" charset="0"/>
              </a:rPr>
              <a:t>© </a:t>
            </a:r>
            <a:fld id="{DA3777BF-A1C6-4F92-A9EA-7320C98A4638}" type="datetimeyyyy">
              <a:rPr lang="en-US" sz="900" smtClean="0">
                <a:solidFill>
                  <a:schemeClr val="tx1"/>
                </a:solidFill>
                <a:effectLst/>
                <a:latin typeface="+mn-lt"/>
                <a:ea typeface="Times New Roman" panose="02020603050405020304" pitchFamily="18" charset="0"/>
                <a:cs typeface="Times New Roman" panose="02020603050405020304" pitchFamily="18" charset="0"/>
              </a:rPr>
              <a:pPr algn="r"/>
              <a:t>2026</a:t>
            </a:fld>
            <a:r>
              <a:rPr lang="en-US" sz="900">
                <a:solidFill>
                  <a:schemeClr val="tx1"/>
                </a:solidFill>
                <a:effectLst/>
                <a:latin typeface="+mn-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29891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hank you with Dark Picture">
    <p:bg>
      <p:bgPr>
        <a:solidFill>
          <a:schemeClr val="tx1">
            <a:lumMod val="90000"/>
            <a:lumOff val="10000"/>
          </a:schemeClr>
        </a:solidFill>
        <a:effectLst/>
      </p:bgPr>
    </p:bg>
    <p:spTree>
      <p:nvGrpSpPr>
        <p:cNvPr id="1" name=""/>
        <p:cNvGrpSpPr/>
        <p:nvPr/>
      </p:nvGrpSpPr>
      <p:grpSpPr>
        <a:xfrm>
          <a:off x="0" y="0"/>
          <a:ext cx="0" cy="0"/>
          <a:chOff x="0" y="0"/>
          <a:chExt cx="0" cy="0"/>
        </a:xfrm>
      </p:grpSpPr>
      <p:pic>
        <p:nvPicPr>
          <p:cNvPr id="2" name="Picture Element 1" descr="A green and grey gradient&#10;&#10;AI-generated content may be incorrect.">
            <a:extLst>
              <a:ext uri="{FF2B5EF4-FFF2-40B4-BE49-F238E27FC236}">
                <a16:creationId xmlns:a16="http://schemas.microsoft.com/office/drawing/2014/main" id="{547D85B3-8CD9-9846-DB0A-12364143C2EA}"/>
              </a:ext>
            </a:extLst>
          </p:cNvPr>
          <p:cNvPicPr>
            <a:picLocks noChangeAspect="1"/>
          </p:cNvPicPr>
          <p:nvPr userDrawn="1"/>
        </p:nvPicPr>
        <p:blipFill>
          <a:blip r:embed="rId2" cstate="email">
            <a:alphaModFix amt="85000"/>
            <a:extLst>
              <a:ext uri="{28A0092B-C50C-407E-A947-70E740481C1C}">
                <a14:useLocalDpi xmlns:a14="http://schemas.microsoft.com/office/drawing/2010/main"/>
              </a:ext>
            </a:extLst>
          </a:blip>
          <a:stretch>
            <a:fillRect/>
          </a:stretch>
        </p:blipFill>
        <p:spPr>
          <a:xfrm>
            <a:off x="0" y="1371600"/>
            <a:ext cx="10819505" cy="4114800"/>
          </a:xfrm>
          <a:prstGeom prst="rect">
            <a:avLst/>
          </a:prstGeom>
        </p:spPr>
      </p:pic>
      <p:sp>
        <p:nvSpPr>
          <p:cNvPr id="8" name="Title 2">
            <a:extLst>
              <a:ext uri="{FF2B5EF4-FFF2-40B4-BE49-F238E27FC236}">
                <a16:creationId xmlns:a16="http://schemas.microsoft.com/office/drawing/2014/main" id="{ED5DFE24-7967-7D11-937E-63FD38BAB7CE}"/>
              </a:ext>
            </a:extLst>
          </p:cNvPr>
          <p:cNvSpPr>
            <a:spLocks noGrp="1"/>
          </p:cNvSpPr>
          <p:nvPr>
            <p:ph type="title" hasCustomPrompt="1"/>
          </p:nvPr>
        </p:nvSpPr>
        <p:spPr>
          <a:xfrm>
            <a:off x="374903" y="2449576"/>
            <a:ext cx="9359900" cy="875899"/>
          </a:xfrm>
        </p:spPr>
        <p:txBody>
          <a:bodyPr lIns="0" tIns="0" rIns="0" bIns="0" anchor="b"/>
          <a:lstStyle>
            <a:lvl1pPr>
              <a:lnSpc>
                <a:spcPct val="90000"/>
              </a:lnSpc>
              <a:spcBef>
                <a:spcPct val="0"/>
              </a:spcBef>
              <a:spcAft>
                <a:spcPts val="0"/>
              </a:spcAft>
              <a:defRPr sz="5600">
                <a:solidFill>
                  <a:schemeClr val="bg1"/>
                </a:solidFill>
              </a:defRPr>
            </a:lvl1pPr>
          </a:lstStyle>
          <a:p>
            <a:r>
              <a:rPr lang="en-US"/>
              <a:t>Thank </a:t>
            </a:r>
            <a:r>
              <a:rPr lang="pl-PL"/>
              <a:t>Y</a:t>
            </a:r>
            <a:r>
              <a:rPr lang="en-US" err="1"/>
              <a:t>ou</a:t>
            </a:r>
            <a:r>
              <a:rPr lang="en-US"/>
              <a:t> (dark picture)</a:t>
            </a:r>
          </a:p>
        </p:txBody>
      </p:sp>
      <p:sp>
        <p:nvSpPr>
          <p:cNvPr id="3" name="Text Placeholder 3">
            <a:extLst>
              <a:ext uri="{FF2B5EF4-FFF2-40B4-BE49-F238E27FC236}">
                <a16:creationId xmlns:a16="http://schemas.microsoft.com/office/drawing/2014/main" id="{12085280-0B62-84D3-5783-A089C9A32CCE}"/>
              </a:ext>
            </a:extLst>
          </p:cNvPr>
          <p:cNvSpPr>
            <a:spLocks noGrp="1"/>
          </p:cNvSpPr>
          <p:nvPr>
            <p:ph type="body" sz="quarter" idx="12" hasCustomPrompt="1"/>
          </p:nvPr>
        </p:nvSpPr>
        <p:spPr>
          <a:xfrm>
            <a:off x="383433" y="3392391"/>
            <a:ext cx="9359900" cy="876300"/>
          </a:xfrm>
          <a:prstGeom prst="rect">
            <a:avLst/>
          </a:prstGeom>
        </p:spPr>
        <p:txBody>
          <a:bodyPr lIns="0" tIns="45720" rIns="0" bIns="45720">
            <a:normAutofit/>
          </a:bodyPr>
          <a:lstStyle>
            <a:lvl1pPr>
              <a:lnSpc>
                <a:spcPct val="100000"/>
              </a:lnSpc>
              <a:spcBef>
                <a:spcPts val="0"/>
              </a:spcBef>
              <a:spcAft>
                <a:spcPts val="0"/>
              </a:spcAft>
              <a:defRPr sz="1500">
                <a:solidFill>
                  <a:schemeClr val="bg1"/>
                </a:solidFill>
              </a:defRPr>
            </a:lvl1pPr>
          </a:lstStyle>
          <a:p>
            <a:r>
              <a:rPr lang="en-US"/>
              <a:t>Speaker contact information</a:t>
            </a:r>
          </a:p>
        </p:txBody>
      </p:sp>
      <p:sp>
        <p:nvSpPr>
          <p:cNvPr id="6" name="Footer Placeholder 7">
            <a:extLst>
              <a:ext uri="{FF2B5EF4-FFF2-40B4-BE49-F238E27FC236}">
                <a16:creationId xmlns:a16="http://schemas.microsoft.com/office/drawing/2014/main" id="{48116B25-28AD-427B-1033-715BCFEF17EE}"/>
              </a:ext>
            </a:extLst>
          </p:cNvPr>
          <p:cNvSpPr>
            <a:spLocks noGrp="1"/>
          </p:cNvSpPr>
          <p:nvPr>
            <p:ph type="ftr" sz="quarter" idx="14"/>
          </p:nvPr>
        </p:nvSpPr>
        <p:spPr>
          <a:xfrm>
            <a:off x="5592973" y="6192760"/>
            <a:ext cx="6217666" cy="190500"/>
          </a:xfrm>
        </p:spPr>
        <p:txBody>
          <a:bodyPr/>
          <a:lstStyle>
            <a:lvl1pPr>
              <a:defRPr sz="900" b="0">
                <a:solidFill>
                  <a:schemeClr val="bg1"/>
                </a:solidFill>
                <a:latin typeface="+mn-lt"/>
              </a:defRPr>
            </a:lvl1pPr>
          </a:lstStyle>
          <a:p>
            <a:pPr algn="r"/>
            <a:r>
              <a:rPr lang="en-US"/>
              <a:t>Confidential | Authorized HPE partner use only</a:t>
            </a:r>
          </a:p>
        </p:txBody>
      </p:sp>
      <p:sp>
        <p:nvSpPr>
          <p:cNvPr id="5" name="Text Placeholder 8">
            <a:extLst>
              <a:ext uri="{FF2B5EF4-FFF2-40B4-BE49-F238E27FC236}">
                <a16:creationId xmlns:a16="http://schemas.microsoft.com/office/drawing/2014/main" id="{0183FCC9-DD19-ACEA-AAB1-9D15104F9E8D}"/>
              </a:ext>
            </a:extLst>
          </p:cNvPr>
          <p:cNvSpPr txBox="1"/>
          <p:nvPr userDrawn="1"/>
        </p:nvSpPr>
        <p:spPr>
          <a:xfrm>
            <a:off x="5092816" y="6418471"/>
            <a:ext cx="6717823" cy="138499"/>
          </a:xfrm>
          <a:prstGeom prst="rect">
            <a:avLst/>
          </a:prstGeom>
          <a:noFill/>
          <a:ln w="57150">
            <a:noFill/>
            <a:miter lim="800000"/>
          </a:ln>
        </p:spPr>
        <p:txBody>
          <a:bodyPr wrap="square" lIns="0" tIns="0" rIns="0" bIns="0">
            <a:spAutoFit/>
          </a:bodyPr>
          <a:lstStyle/>
          <a:p>
            <a:pPr algn="r"/>
            <a:r>
              <a:rPr lang="en-US" sz="900" b="0">
                <a:solidFill>
                  <a:schemeClr val="bg1"/>
                </a:solidFill>
                <a:effectLst/>
                <a:latin typeface="+mn-lt"/>
                <a:ea typeface="Times New Roman" panose="02020603050405020304" pitchFamily="18" charset="0"/>
                <a:cs typeface="Times New Roman" panose="02020603050405020304" pitchFamily="18" charset="0"/>
              </a:rPr>
              <a:t>© </a:t>
            </a:r>
            <a:fld id="{DA3777BF-A1C6-4F92-A9EA-7320C98A4638}" type="datetimeyyyy">
              <a:rPr lang="en-US" sz="900" b="0" smtClean="0">
                <a:solidFill>
                  <a:schemeClr val="bg1"/>
                </a:solidFill>
                <a:effectLst/>
                <a:latin typeface="+mn-lt"/>
                <a:ea typeface="Times New Roman" panose="02020603050405020304" pitchFamily="18" charset="0"/>
                <a:cs typeface="Times New Roman" panose="02020603050405020304" pitchFamily="18" charset="0"/>
              </a:rPr>
              <a:pPr algn="r"/>
              <a:t>2026</a:t>
            </a:fld>
            <a:r>
              <a:rPr lang="en-US" sz="900" b="0">
                <a:solidFill>
                  <a:schemeClr val="bg1"/>
                </a:solidFill>
                <a:effectLst/>
                <a:latin typeface="+mn-lt"/>
                <a:ea typeface="Times New Roman" panose="02020603050405020304" pitchFamily="18" charset="0"/>
                <a:cs typeface="Times New Roman" panose="02020603050405020304" pitchFamily="18" charset="0"/>
              </a:rPr>
              <a:t> Hewlett Packard Enterprise Development LP</a:t>
            </a:r>
          </a:p>
        </p:txBody>
      </p:sp>
      <p:pic>
        <p:nvPicPr>
          <p:cNvPr id="4" name="Graphic 3">
            <a:extLst>
              <a:ext uri="{FF2B5EF4-FFF2-40B4-BE49-F238E27FC236}">
                <a16:creationId xmlns:a16="http://schemas.microsoft.com/office/drawing/2014/main" id="{E3E29A4A-B373-2C6D-CC98-4BBF49F1114C}"/>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1410" y="6278357"/>
            <a:ext cx="1782826" cy="300852"/>
          </a:xfrm>
          <a:prstGeom prst="rect">
            <a:avLst/>
          </a:prstGeom>
        </p:spPr>
      </p:pic>
    </p:spTree>
    <p:extLst>
      <p:ext uri="{BB962C8B-B14F-4D97-AF65-F5344CB8AC3E}">
        <p14:creationId xmlns:p14="http://schemas.microsoft.com/office/powerpoint/2010/main" val="5695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Logo Lockup 1">
            <a:extLst>
              <a:ext uri="{FF2B5EF4-FFF2-40B4-BE49-F238E27FC236}">
                <a16:creationId xmlns:a16="http://schemas.microsoft.com/office/drawing/2014/main" id="{015024FF-900A-E282-153D-97BCD3769D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6964" y="239420"/>
            <a:ext cx="3462086" cy="584227"/>
          </a:xfrm>
          <a:prstGeom prst="rect">
            <a:avLst/>
          </a:prstGeom>
        </p:spPr>
      </p:pic>
      <p:sp>
        <p:nvSpPr>
          <p:cNvPr id="15" name="Title 2"/>
          <p:cNvSpPr>
            <a:spLocks noGrp="1"/>
          </p:cNvSpPr>
          <p:nvPr>
            <p:ph type="title" hasCustomPrompt="1"/>
          </p:nvPr>
        </p:nvSpPr>
        <p:spPr>
          <a:xfrm>
            <a:off x="374904" y="1869197"/>
            <a:ext cx="11423555" cy="1905000"/>
          </a:xfrm>
        </p:spPr>
        <p:txBody>
          <a:bodyPr lIns="0" tIns="91440" rIns="91440" bIns="91440" anchor="b"/>
          <a:lstStyle>
            <a:lvl1pPr>
              <a:lnSpc>
                <a:spcPct val="80000"/>
              </a:lnSpc>
              <a:defRPr sz="4800">
                <a:solidFill>
                  <a:schemeClr val="tx1"/>
                </a:solidFill>
              </a:defRPr>
            </a:lvl1pPr>
          </a:lstStyle>
          <a:p>
            <a:r>
              <a:rPr lang="en-US"/>
              <a:t>Click to edit</a:t>
            </a:r>
            <a:br>
              <a:rPr lang="en-US"/>
            </a:br>
            <a:r>
              <a:rPr lang="en-US"/>
              <a:t>master title style</a:t>
            </a:r>
          </a:p>
        </p:txBody>
      </p:sp>
      <p:sp>
        <p:nvSpPr>
          <p:cNvPr id="16" name="Subtitle 3"/>
          <p:cNvSpPr>
            <a:spLocks noGrp="1"/>
          </p:cNvSpPr>
          <p:nvPr>
            <p:ph type="subTitle" idx="1" hasCustomPrompt="1"/>
          </p:nvPr>
        </p:nvSpPr>
        <p:spPr>
          <a:xfrm>
            <a:off x="374904" y="3959860"/>
            <a:ext cx="8229600" cy="438912"/>
          </a:xfrm>
          <a:prstGeom prst="rect">
            <a:avLst/>
          </a:prstGeom>
        </p:spPr>
        <p:txBody>
          <a:bodyPr lIns="0" tIns="91440" rIns="91440" bIns="91440">
            <a:noAutofit/>
          </a:bodyPr>
          <a:lstStyle>
            <a:lvl1pPr marL="0" indent="0" algn="l">
              <a:spcBef>
                <a:spcPts val="0"/>
              </a:spcBef>
              <a:buNone/>
              <a:defRPr sz="20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7" name="Date 4"/>
          <p:cNvSpPr>
            <a:spLocks noGrp="1"/>
          </p:cNvSpPr>
          <p:nvPr>
            <p:ph type="body" sz="quarter" idx="13" hasCustomPrompt="1"/>
          </p:nvPr>
        </p:nvSpPr>
        <p:spPr>
          <a:xfrm>
            <a:off x="374904" y="4428490"/>
            <a:ext cx="5489578" cy="339214"/>
          </a:xfrm>
          <a:prstGeom prst="rect">
            <a:avLst/>
          </a:prstGeom>
        </p:spPr>
        <p:txBody>
          <a:bodyPr lIns="0" tIns="91440" rIns="91440" bIns="91440">
            <a:noAutofit/>
          </a:bodyPr>
          <a:lstStyle>
            <a:lvl1pPr marL="0" indent="0">
              <a:spcBef>
                <a:spcPts val="0"/>
              </a:spcBef>
              <a:buNone/>
              <a:defRPr sz="16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3" name="Footer Placeholder 5">
            <a:extLst>
              <a:ext uri="{FF2B5EF4-FFF2-40B4-BE49-F238E27FC236}">
                <a16:creationId xmlns:a16="http://schemas.microsoft.com/office/drawing/2014/main" id="{4E6A0C1C-FFFA-74C0-3719-4E6EA4C7BF7D}"/>
              </a:ext>
            </a:extLst>
          </p:cNvPr>
          <p:cNvSpPr>
            <a:spLocks noGrp="1"/>
          </p:cNvSpPr>
          <p:nvPr>
            <p:ph type="ftr" sz="quarter" idx="14"/>
          </p:nvPr>
        </p:nvSpPr>
        <p:spPr/>
        <p:txBody>
          <a:bodyPr/>
          <a:lstStyle/>
          <a:p>
            <a:pPr algn="r"/>
            <a:r>
              <a:rPr lang="en-US"/>
              <a:t>Confidential | Authorized HPE partner use only</a:t>
            </a:r>
          </a:p>
        </p:txBody>
      </p:sp>
      <p:sp>
        <p:nvSpPr>
          <p:cNvPr id="4" name="Slide Number Placeholder 6">
            <a:extLst>
              <a:ext uri="{FF2B5EF4-FFF2-40B4-BE49-F238E27FC236}">
                <a16:creationId xmlns:a16="http://schemas.microsoft.com/office/drawing/2014/main" id="{7FCAEB09-CC92-C4AF-AFC7-84F7B4C83689}"/>
              </a:ext>
            </a:extLst>
          </p:cNvPr>
          <p:cNvSpPr>
            <a:spLocks noGrp="1"/>
          </p:cNvSpPr>
          <p:nvPr>
            <p:ph type="sldNum" sz="quarter" idx="15"/>
          </p:nvPr>
        </p:nvSpPr>
        <p:spPr/>
        <p:txBody>
          <a:bodyPr/>
          <a:lstStyle/>
          <a:p>
            <a:fld id="{C0388CE4-E87A-43A8-A4DA-5AAB8529E0B0}" type="slidenum">
              <a:rPr lang="en-US" smtClean="0"/>
              <a:pPr/>
              <a:t>‹#›</a:t>
            </a:fld>
            <a:endParaRPr lang="en-US"/>
          </a:p>
        </p:txBody>
      </p:sp>
    </p:spTree>
    <p:extLst>
      <p:ext uri="{BB962C8B-B14F-4D97-AF65-F5344CB8AC3E}">
        <p14:creationId xmlns:p14="http://schemas.microsoft.com/office/powerpoint/2010/main" val="176182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2)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935C37-AF71-7BE2-5BEC-E3BED82F49BF}"/>
              </a:ext>
            </a:extLst>
          </p:cNvPr>
          <p:cNvSpPr>
            <a:spLocks noGrp="1"/>
          </p:cNvSpPr>
          <p:nvPr>
            <p:ph type="title" hasCustomPrompt="1"/>
          </p:nvPr>
        </p:nvSpPr>
        <p:spPr>
          <a:xfrm>
            <a:off x="374904" y="393192"/>
            <a:ext cx="11442628" cy="775846"/>
          </a:xfrm>
        </p:spPr>
        <p:txBody>
          <a:bodyPr lIns="0" tIns="0" rIns="0" bIns="0"/>
          <a:lstStyle>
            <a:lvl1pPr>
              <a:lnSpc>
                <a:spcPct val="90000"/>
              </a:lnSpc>
              <a:spcBef>
                <a:spcPct val="0"/>
              </a:spcBef>
              <a:spcAft>
                <a:spcPts val="0"/>
              </a:spcAft>
              <a:defRPr sz="3000">
                <a:solidFill>
                  <a:schemeClr val="bg1"/>
                </a:solidFill>
              </a:defRPr>
            </a:lvl1pPr>
          </a:lstStyle>
          <a:p>
            <a:r>
              <a:rPr lang="en-US"/>
              <a:t>Click to add</a:t>
            </a:r>
            <a:br>
              <a:rPr lang="en-US"/>
            </a:br>
            <a:r>
              <a:rPr lang="en-US"/>
              <a:t>two-line title</a:t>
            </a:r>
          </a:p>
        </p:txBody>
      </p:sp>
      <p:sp>
        <p:nvSpPr>
          <p:cNvPr id="6" name="Content Placeholder 2">
            <a:extLst>
              <a:ext uri="{FF2B5EF4-FFF2-40B4-BE49-F238E27FC236}">
                <a16:creationId xmlns:a16="http://schemas.microsoft.com/office/drawing/2014/main" id="{AD435A4A-9CCA-4CC3-D53B-3EE4478E1D19}"/>
              </a:ext>
            </a:extLst>
          </p:cNvPr>
          <p:cNvSpPr>
            <a:spLocks noGrp="1"/>
          </p:cNvSpPr>
          <p:nvPr>
            <p:ph idx="1"/>
          </p:nvPr>
        </p:nvSpPr>
        <p:spPr>
          <a:xfrm>
            <a:off x="374904" y="1541417"/>
            <a:ext cx="11433977" cy="4730795"/>
          </a:xfrm>
          <a:prstGeom prst="rect">
            <a:avLst/>
          </a:prstGeom>
        </p:spPr>
        <p:txBody>
          <a:bodyPr lIns="0" tIns="45720" rIns="0" bIns="45720"/>
          <a:lstStyle>
            <a:lvl1pPr>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9F7D61A3-65D8-C0DF-2FB0-507AAE44BF31}"/>
              </a:ext>
            </a:extLst>
          </p:cNvPr>
          <p:cNvSpPr>
            <a:spLocks noGrp="1"/>
          </p:cNvSpPr>
          <p:nvPr>
            <p:ph type="ftr" sz="quarter" idx="10"/>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8" name="Slide Number Placeholder 4">
            <a:extLst>
              <a:ext uri="{FF2B5EF4-FFF2-40B4-BE49-F238E27FC236}">
                <a16:creationId xmlns:a16="http://schemas.microsoft.com/office/drawing/2014/main" id="{5BD0D662-C035-51F7-D247-6A8789C97AD6}"/>
              </a:ext>
            </a:extLst>
          </p:cNvPr>
          <p:cNvSpPr>
            <a:spLocks noGrp="1"/>
          </p:cNvSpPr>
          <p:nvPr>
            <p:ph type="sldNum" sz="quarter" idx="11"/>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364742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p:bg>
      <p:bgPr>
        <a:solidFill>
          <a:schemeClr val="tx1"/>
        </a:solidFill>
        <a:effectLst/>
      </p:bgPr>
    </p:bg>
    <p:spTree>
      <p:nvGrpSpPr>
        <p:cNvPr id="1" name=""/>
        <p:cNvGrpSpPr/>
        <p:nvPr/>
      </p:nvGrpSpPr>
      <p:grpSpPr>
        <a:xfrm>
          <a:off x="0" y="0"/>
          <a:ext cx="0" cy="0"/>
          <a:chOff x="0" y="0"/>
          <a:chExt cx="0" cy="0"/>
        </a:xfrm>
      </p:grpSpPr>
      <p:pic>
        <p:nvPicPr>
          <p:cNvPr id="5" name="Logo Lockup 1">
            <a:extLst>
              <a:ext uri="{FF2B5EF4-FFF2-40B4-BE49-F238E27FC236}">
                <a16:creationId xmlns:a16="http://schemas.microsoft.com/office/drawing/2014/main" id="{19B1F937-0BDB-30AD-3B4B-E9699013632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66964" y="239420"/>
            <a:ext cx="3462085" cy="584227"/>
          </a:xfrm>
          <a:prstGeom prst="rect">
            <a:avLst/>
          </a:prstGeom>
        </p:spPr>
      </p:pic>
      <p:sp>
        <p:nvSpPr>
          <p:cNvPr id="15" name="Title 2"/>
          <p:cNvSpPr>
            <a:spLocks noGrp="1"/>
          </p:cNvSpPr>
          <p:nvPr userDrawn="1">
            <p:ph type="title" hasCustomPrompt="1"/>
          </p:nvPr>
        </p:nvSpPr>
        <p:spPr>
          <a:xfrm>
            <a:off x="374904" y="1869197"/>
            <a:ext cx="11423555" cy="1905000"/>
          </a:xfrm>
        </p:spPr>
        <p:txBody>
          <a:bodyPr lIns="0" tIns="91440" rIns="0" bIns="91440" anchor="b"/>
          <a:lstStyle>
            <a:lvl1pPr>
              <a:lnSpc>
                <a:spcPct val="80000"/>
              </a:lnSpc>
              <a:defRPr sz="4800">
                <a:solidFill>
                  <a:schemeClr val="bg1"/>
                </a:solidFill>
                <a:latin typeface="+mj-lt"/>
              </a:defRPr>
            </a:lvl1pPr>
          </a:lstStyle>
          <a:p>
            <a:r>
              <a:rPr lang="en-US"/>
              <a:t>Click to edit</a:t>
            </a:r>
            <a:br>
              <a:rPr lang="en-US"/>
            </a:br>
            <a:r>
              <a:rPr lang="en-US"/>
              <a:t>master title style</a:t>
            </a:r>
          </a:p>
        </p:txBody>
      </p:sp>
      <p:sp>
        <p:nvSpPr>
          <p:cNvPr id="16" name="Subtitle 3"/>
          <p:cNvSpPr>
            <a:spLocks noGrp="1"/>
          </p:cNvSpPr>
          <p:nvPr userDrawn="1">
            <p:ph type="subTitle" idx="1" hasCustomPrompt="1"/>
          </p:nvPr>
        </p:nvSpPr>
        <p:spPr>
          <a:xfrm>
            <a:off x="374904" y="3959860"/>
            <a:ext cx="8229600" cy="438912"/>
          </a:xfrm>
          <a:prstGeom prst="rect">
            <a:avLst/>
          </a:prstGeom>
        </p:spPr>
        <p:txBody>
          <a:bodyPr lIns="0" tIns="91440" rIns="0" bIns="91440">
            <a:noAutofit/>
          </a:bodyPr>
          <a:lstStyle>
            <a:lvl1pPr marL="0" indent="0" algn="l">
              <a:spcBef>
                <a:spcPts val="0"/>
              </a:spcBef>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7" name="Date 4"/>
          <p:cNvSpPr>
            <a:spLocks noGrp="1"/>
          </p:cNvSpPr>
          <p:nvPr userDrawn="1">
            <p:ph type="body" sz="quarter" idx="13" hasCustomPrompt="1"/>
          </p:nvPr>
        </p:nvSpPr>
        <p:spPr>
          <a:xfrm>
            <a:off x="374904" y="4428490"/>
            <a:ext cx="5489578" cy="339214"/>
          </a:xfrm>
          <a:prstGeom prst="rect">
            <a:avLst/>
          </a:prstGeom>
        </p:spPr>
        <p:txBody>
          <a:bodyPr lIns="0" tIns="91440" rIns="0" bIns="91440">
            <a:noAutofit/>
          </a:bodyPr>
          <a:lstStyle>
            <a:lvl1pPr marL="0" indent="0">
              <a:spcBef>
                <a:spcPts val="0"/>
              </a:spcBef>
              <a:buNone/>
              <a:defRPr sz="16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2" name="Footer Placeholder 5">
            <a:extLst>
              <a:ext uri="{FF2B5EF4-FFF2-40B4-BE49-F238E27FC236}">
                <a16:creationId xmlns:a16="http://schemas.microsoft.com/office/drawing/2014/main" id="{DDA1A1B8-63A0-5FF8-D94D-A64DF0037BD0}"/>
              </a:ext>
            </a:extLst>
          </p:cNvPr>
          <p:cNvSpPr>
            <a:spLocks noGrp="1"/>
          </p:cNvSpPr>
          <p:nvPr>
            <p:ph type="ftr" sz="quarter" idx="14"/>
          </p:nvPr>
        </p:nvSpPr>
        <p:spPr/>
        <p:txBody>
          <a:bodyPr/>
          <a:lstStyle>
            <a:lvl1pPr>
              <a:defRPr>
                <a:solidFill>
                  <a:schemeClr val="bg1"/>
                </a:solidFill>
              </a:defRPr>
            </a:lvl1pPr>
          </a:lstStyle>
          <a:p>
            <a:pPr algn="r"/>
            <a:r>
              <a:rPr lang="en-US"/>
              <a:t>Confidential | Authorized HPE partner use only</a:t>
            </a:r>
          </a:p>
        </p:txBody>
      </p:sp>
      <p:sp>
        <p:nvSpPr>
          <p:cNvPr id="3" name="Slide Number Placeholder 6">
            <a:extLst>
              <a:ext uri="{FF2B5EF4-FFF2-40B4-BE49-F238E27FC236}">
                <a16:creationId xmlns:a16="http://schemas.microsoft.com/office/drawing/2014/main" id="{6F51E08A-0EC1-9757-9EC4-3B8B8A2FC09D}"/>
              </a:ext>
            </a:extLst>
          </p:cNvPr>
          <p:cNvSpPr>
            <a:spLocks noGrp="1"/>
          </p:cNvSpPr>
          <p:nvPr>
            <p:ph type="sldNum" sz="quarter" idx="15"/>
          </p:nvPr>
        </p:nvSpPr>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36662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p:bg>
      <p:bgPr>
        <a:solidFill>
          <a:schemeClr val="bg1"/>
        </a:solidFill>
        <a:effectLst/>
      </p:bgPr>
    </p:bg>
    <p:spTree>
      <p:nvGrpSpPr>
        <p:cNvPr id="1" name=""/>
        <p:cNvGrpSpPr/>
        <p:nvPr/>
      </p:nvGrpSpPr>
      <p:grpSpPr>
        <a:xfrm>
          <a:off x="0" y="0"/>
          <a:ext cx="0" cy="0"/>
          <a:chOff x="0" y="0"/>
          <a:chExt cx="0" cy="0"/>
        </a:xfrm>
      </p:grpSpPr>
      <p:pic>
        <p:nvPicPr>
          <p:cNvPr id="3" name="Logo Lockup 1">
            <a:extLst>
              <a:ext uri="{FF2B5EF4-FFF2-40B4-BE49-F238E27FC236}">
                <a16:creationId xmlns:a16="http://schemas.microsoft.com/office/drawing/2014/main" id="{A42EAAF9-0F7B-0C01-FAF1-E3331561B5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6964" y="239420"/>
            <a:ext cx="3462086" cy="584227"/>
          </a:xfrm>
          <a:prstGeom prst="rect">
            <a:avLst/>
          </a:prstGeom>
        </p:spPr>
      </p:pic>
      <p:sp>
        <p:nvSpPr>
          <p:cNvPr id="15" name="Title 2"/>
          <p:cNvSpPr>
            <a:spLocks noGrp="1"/>
          </p:cNvSpPr>
          <p:nvPr>
            <p:ph type="title" hasCustomPrompt="1"/>
          </p:nvPr>
        </p:nvSpPr>
        <p:spPr>
          <a:xfrm>
            <a:off x="374904" y="1869197"/>
            <a:ext cx="11423555" cy="1905000"/>
          </a:xfrm>
        </p:spPr>
        <p:txBody>
          <a:bodyPr lIns="0" tIns="91440" rIns="91440" bIns="91440" anchor="b"/>
          <a:lstStyle>
            <a:lvl1pPr>
              <a:lnSpc>
                <a:spcPct val="80000"/>
              </a:lnSpc>
              <a:spcBef>
                <a:spcPct val="0"/>
              </a:spcBef>
              <a:spcAft>
                <a:spcPts val="0"/>
              </a:spcAft>
              <a:defRPr sz="4800">
                <a:solidFill>
                  <a:srgbClr val="292D3A"/>
                </a:solidFill>
              </a:defRPr>
            </a:lvl1pPr>
          </a:lstStyle>
          <a:p>
            <a:r>
              <a:rPr lang="en-US"/>
              <a:t>Click to edit</a:t>
            </a:r>
            <a:br>
              <a:rPr lang="en-US"/>
            </a:br>
            <a:r>
              <a:rPr lang="en-US"/>
              <a:t>master title style</a:t>
            </a:r>
          </a:p>
        </p:txBody>
      </p:sp>
      <p:sp>
        <p:nvSpPr>
          <p:cNvPr id="12" name="Subtitle 3"/>
          <p:cNvSpPr>
            <a:spLocks noGrp="1"/>
          </p:cNvSpPr>
          <p:nvPr>
            <p:ph type="subTitle" idx="1" hasCustomPrompt="1"/>
          </p:nvPr>
        </p:nvSpPr>
        <p:spPr>
          <a:xfrm>
            <a:off x="374904" y="3959860"/>
            <a:ext cx="8229600" cy="438912"/>
          </a:xfrm>
          <a:prstGeom prst="rect">
            <a:avLst/>
          </a:prstGeom>
        </p:spPr>
        <p:txBody>
          <a:bodyPr lIns="0" tIns="91440" rIns="91440" bIns="91440">
            <a:noAutofit/>
          </a:bodyPr>
          <a:lstStyle>
            <a:lvl1pPr marL="0" indent="0" algn="l">
              <a:lnSpc>
                <a:spcPct val="100000"/>
              </a:lnSpc>
              <a:spcBef>
                <a:spcPts val="0"/>
              </a:spcBef>
              <a:spcAft>
                <a:spcPts val="0"/>
              </a:spcAft>
              <a:buNone/>
              <a:defRPr sz="2000">
                <a:solidFill>
                  <a:srgbClr val="292D3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9" name="Date 4"/>
          <p:cNvSpPr>
            <a:spLocks noGrp="1"/>
          </p:cNvSpPr>
          <p:nvPr>
            <p:ph type="body" sz="quarter" idx="13" hasCustomPrompt="1"/>
          </p:nvPr>
        </p:nvSpPr>
        <p:spPr>
          <a:xfrm>
            <a:off x="374904" y="4428490"/>
            <a:ext cx="5489578" cy="339214"/>
          </a:xfrm>
          <a:prstGeom prst="rect">
            <a:avLst/>
          </a:prstGeom>
        </p:spPr>
        <p:txBody>
          <a:bodyPr lIns="0" tIns="91440" rIns="91440" bIns="91440">
            <a:noAutofit/>
          </a:bodyPr>
          <a:lstStyle>
            <a:lvl1pPr marL="0" indent="0">
              <a:lnSpc>
                <a:spcPct val="100000"/>
              </a:lnSpc>
              <a:spcBef>
                <a:spcPts val="0"/>
              </a:spcBef>
              <a:spcAft>
                <a:spcPts val="0"/>
              </a:spcAft>
              <a:buNone/>
              <a:defRPr sz="1600" baseline="0">
                <a:solidFill>
                  <a:srgbClr val="292D3A"/>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2" name="Footer Placeholder 5">
            <a:extLst>
              <a:ext uri="{FF2B5EF4-FFF2-40B4-BE49-F238E27FC236}">
                <a16:creationId xmlns:a16="http://schemas.microsoft.com/office/drawing/2014/main" id="{8737513D-A3AB-F0E4-0CD1-28BE5E762183}"/>
              </a:ext>
            </a:extLst>
          </p:cNvPr>
          <p:cNvSpPr>
            <a:spLocks noGrp="1"/>
          </p:cNvSpPr>
          <p:nvPr>
            <p:ph type="ftr" sz="quarter" idx="14"/>
          </p:nvPr>
        </p:nvSpPr>
        <p:spPr/>
        <p:txBody>
          <a:bodyPr/>
          <a:lstStyle/>
          <a:p>
            <a:pPr algn="r"/>
            <a:r>
              <a:rPr lang="en-US"/>
              <a:t>Confidential | Authorized HPE partner use only</a:t>
            </a:r>
          </a:p>
        </p:txBody>
      </p:sp>
      <p:sp>
        <p:nvSpPr>
          <p:cNvPr id="4" name="Slide Number Placeholder 6">
            <a:extLst>
              <a:ext uri="{FF2B5EF4-FFF2-40B4-BE49-F238E27FC236}">
                <a16:creationId xmlns:a16="http://schemas.microsoft.com/office/drawing/2014/main" id="{32D4E66E-34EA-3AC2-4F5C-196138F8CF1C}"/>
              </a:ext>
            </a:extLst>
          </p:cNvPr>
          <p:cNvSpPr>
            <a:spLocks noGrp="1"/>
          </p:cNvSpPr>
          <p:nvPr>
            <p:ph type="sldNum" sz="quarter" idx="15"/>
          </p:nvPr>
        </p:nvSpPr>
        <p:spPr/>
        <p:txBody>
          <a:bodyPr/>
          <a:lstStyle/>
          <a:p>
            <a:fld id="{C0388CE4-E87A-43A8-A4DA-5AAB8529E0B0}" type="slidenum">
              <a:rPr lang="en-US" smtClean="0"/>
              <a:pPr/>
              <a:t>‹#›</a:t>
            </a:fld>
            <a:endParaRPr lang="en-US"/>
          </a:p>
        </p:txBody>
      </p:sp>
    </p:spTree>
    <p:extLst>
      <p:ext uri="{BB962C8B-B14F-4D97-AF65-F5344CB8AC3E}">
        <p14:creationId xmlns:p14="http://schemas.microsoft.com/office/powerpoint/2010/main" val="322964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49E51-8DF9-4218-921D-C081999073EA}"/>
              </a:ext>
            </a:extLst>
          </p:cNvPr>
          <p:cNvSpPr>
            <a:spLocks noGrp="1"/>
          </p:cNvSpPr>
          <p:nvPr>
            <p:ph type="title"/>
          </p:nvPr>
        </p:nvSpPr>
        <p:spPr/>
        <p:txBody>
          <a:bodyPr/>
          <a:lstStyle/>
          <a:p>
            <a:r>
              <a:rPr lang="en-US"/>
              <a:t>Click to edit Master title style</a:t>
            </a:r>
          </a:p>
        </p:txBody>
      </p:sp>
      <p:sp>
        <p:nvSpPr>
          <p:cNvPr id="10" name="Text Placeholder 2">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2" name="Text Placeholder 4">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3" name="Text Placeholder 5">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4" name="Text Placeholder 6">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6" name="Footer Placeholder 8">
            <a:extLst>
              <a:ext uri="{FF2B5EF4-FFF2-40B4-BE49-F238E27FC236}">
                <a16:creationId xmlns:a16="http://schemas.microsoft.com/office/drawing/2014/main" id="{BFE461D8-0641-727D-F822-B1556D372F28}"/>
              </a:ext>
            </a:extLst>
          </p:cNvPr>
          <p:cNvSpPr>
            <a:spLocks noGrp="1"/>
          </p:cNvSpPr>
          <p:nvPr>
            <p:ph type="ftr" sz="quarter" idx="18"/>
          </p:nvPr>
        </p:nvSpPr>
        <p:spPr/>
        <p:txBody>
          <a:bodyPr/>
          <a:lstStyle/>
          <a:p>
            <a:pPr algn="r"/>
            <a:r>
              <a:rPr lang="en-US"/>
              <a:t>Confidential | Authorized HPE partner use only</a:t>
            </a:r>
          </a:p>
        </p:txBody>
      </p:sp>
      <p:sp>
        <p:nvSpPr>
          <p:cNvPr id="7" name="Slide Number Placeholder 9">
            <a:extLst>
              <a:ext uri="{FF2B5EF4-FFF2-40B4-BE49-F238E27FC236}">
                <a16:creationId xmlns:a16="http://schemas.microsoft.com/office/drawing/2014/main" id="{CFDC7940-ECD3-9B40-E568-B47ABAFA6AC7}"/>
              </a:ext>
            </a:extLst>
          </p:cNvPr>
          <p:cNvSpPr>
            <a:spLocks noGrp="1"/>
          </p:cNvSpPr>
          <p:nvPr>
            <p:ph type="sldNum" sz="quarter" idx="19"/>
          </p:nvPr>
        </p:nvSpPr>
        <p:spPr/>
        <p:txBody>
          <a:bodyPr/>
          <a:lstStyle/>
          <a:p>
            <a:fld id="{C0388CE4-E87A-43A8-A4DA-5AAB8529E0B0}" type="slidenum">
              <a:rPr lang="en-US" smtClean="0"/>
              <a:pPr/>
              <a:t>‹#›</a:t>
            </a:fld>
            <a:endParaRPr lang="en-US"/>
          </a:p>
        </p:txBody>
      </p:sp>
    </p:spTree>
    <p:extLst>
      <p:ext uri="{BB962C8B-B14F-4D97-AF65-F5344CB8AC3E}">
        <p14:creationId xmlns:p14="http://schemas.microsoft.com/office/powerpoint/2010/main" val="82563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284398" y="1386402"/>
            <a:ext cx="7518482" cy="4085196"/>
          </a:xfrm>
        </p:spPr>
        <p:txBody>
          <a:bodyPr lIns="91440" anchor="ctr" anchorCtr="0"/>
          <a:lstStyle>
            <a:lvl1pPr marL="219456" indent="-219456">
              <a:defRPr sz="4000" b="0" cap="none" baseline="0">
                <a:latin typeface="HPE Graphik Light" pitchFamily="50" charset="0"/>
                <a:cs typeface="HPE Graphik Light" pitchFamily="50" charset="0"/>
              </a:defRPr>
            </a:lvl1pPr>
          </a:lstStyle>
          <a:p>
            <a:r>
              <a:rPr lang="en-US"/>
              <a:t>“Click to add quote here. Type quotation marks before and after text.”</a:t>
            </a:r>
          </a:p>
        </p:txBody>
      </p:sp>
      <p:sp>
        <p:nvSpPr>
          <p:cNvPr id="12" name="Text Placeholder 2"/>
          <p:cNvSpPr>
            <a:spLocks noGrp="1"/>
          </p:cNvSpPr>
          <p:nvPr>
            <p:ph type="body" sz="quarter" idx="14" hasCustomPrompt="1"/>
          </p:nvPr>
        </p:nvSpPr>
        <p:spPr>
          <a:xfrm>
            <a:off x="550866" y="5471598"/>
            <a:ext cx="8228011" cy="533400"/>
          </a:xfrm>
          <a:prstGeom prst="rect">
            <a:avLst/>
          </a:prstGeom>
        </p:spPr>
        <p:txBody>
          <a:bodyPr lIns="91440">
            <a:noAutofit/>
          </a:bodyPr>
          <a:lstStyle>
            <a:lvl1pPr marL="0" indent="0">
              <a:spcBef>
                <a:spcPts val="0"/>
              </a:spcBef>
              <a:buFontTx/>
              <a:buNone/>
              <a:defRPr sz="20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sp>
        <p:nvSpPr>
          <p:cNvPr id="4" name="Footer Placeholder 3">
            <a:extLst>
              <a:ext uri="{FF2B5EF4-FFF2-40B4-BE49-F238E27FC236}">
                <a16:creationId xmlns:a16="http://schemas.microsoft.com/office/drawing/2014/main" id="{91F2754E-094F-7C73-88B9-FF823BF83037}"/>
              </a:ext>
            </a:extLst>
          </p:cNvPr>
          <p:cNvSpPr>
            <a:spLocks noGrp="1"/>
          </p:cNvSpPr>
          <p:nvPr>
            <p:ph type="ftr" sz="quarter" idx="15"/>
          </p:nvPr>
        </p:nvSpPr>
        <p:spPr/>
        <p:txBody>
          <a:bodyPr/>
          <a:lstStyle/>
          <a:p>
            <a:pPr algn="r"/>
            <a:r>
              <a:rPr lang="en-US"/>
              <a:t>Confidential | Authorized HPE partner use only</a:t>
            </a:r>
          </a:p>
        </p:txBody>
      </p:sp>
      <p:sp>
        <p:nvSpPr>
          <p:cNvPr id="5" name="Slide Number Placeholder 4">
            <a:extLst>
              <a:ext uri="{FF2B5EF4-FFF2-40B4-BE49-F238E27FC236}">
                <a16:creationId xmlns:a16="http://schemas.microsoft.com/office/drawing/2014/main" id="{1CCDFAF2-F03B-8CB9-A43F-2C8C54F552DF}"/>
              </a:ext>
            </a:extLst>
          </p:cNvPr>
          <p:cNvSpPr>
            <a:spLocks noGrp="1"/>
          </p:cNvSpPr>
          <p:nvPr>
            <p:ph type="sldNum" sz="quarter" idx="16"/>
          </p:nvPr>
        </p:nvSpPr>
        <p:spPr/>
        <p:txBody>
          <a:bodyPr/>
          <a:lstStyle/>
          <a:p>
            <a:fld id="{C0388CE4-E87A-43A8-A4DA-5AAB8529E0B0}" type="slidenum">
              <a:rPr lang="en-US" smtClean="0"/>
              <a:pPr/>
              <a:t>‹#›</a:t>
            </a:fld>
            <a:endParaRPr lang="en-US"/>
          </a:p>
        </p:txBody>
      </p:sp>
    </p:spTree>
    <p:extLst>
      <p:ext uri="{BB962C8B-B14F-4D97-AF65-F5344CB8AC3E}">
        <p14:creationId xmlns:p14="http://schemas.microsoft.com/office/powerpoint/2010/main" val="86363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Cover 2">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4C7E62B9-7B57-1325-41F8-B563932F3294}"/>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tx1"/>
                </a:solidFill>
                <a:latin typeface="+mn-lt"/>
              </a:defRPr>
            </a:lvl1pPr>
          </a:lstStyle>
          <a:p>
            <a:pPr algn="r"/>
            <a:r>
              <a:rPr lang="en-US"/>
              <a:t>Confidential | Authorized HPE partner use only</a:t>
            </a:r>
          </a:p>
        </p:txBody>
      </p:sp>
      <p:sp>
        <p:nvSpPr>
          <p:cNvPr id="5" name="Slide Number Placeholder 5">
            <a:extLst>
              <a:ext uri="{FF2B5EF4-FFF2-40B4-BE49-F238E27FC236}">
                <a16:creationId xmlns:a16="http://schemas.microsoft.com/office/drawing/2014/main" id="{8D4869DF-7C8C-6D6D-CBDF-4F57DD5DFF22}"/>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tx1"/>
                </a:solidFill>
                <a:latin typeface="+mn-lt"/>
              </a:defRPr>
            </a:lvl1pPr>
          </a:lstStyle>
          <a:p>
            <a:fld id="{C0388CE4-E87A-43A8-A4DA-5AAB8529E0B0}" type="slidenum">
              <a:rPr lang="en-US" smtClean="0"/>
              <a:pPr/>
              <a:t>‹#›</a:t>
            </a:fld>
            <a:endParaRPr lang="en-US"/>
          </a:p>
        </p:txBody>
      </p:sp>
      <p:pic>
        <p:nvPicPr>
          <p:cNvPr id="6" name="Logo" descr="A black background with a black square&#10;&#10;AI-generated content may be incorrect.">
            <a:extLst>
              <a:ext uri="{FF2B5EF4-FFF2-40B4-BE49-F238E27FC236}">
                <a16:creationId xmlns:a16="http://schemas.microsoft.com/office/drawing/2014/main" id="{2FBDD54F-6F02-5565-BE03-576E378CDA1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4907" y="384049"/>
            <a:ext cx="1024130" cy="292609"/>
          </a:xfrm>
          <a:prstGeom prst="rect">
            <a:avLst/>
          </a:prstGeom>
        </p:spPr>
      </p:pic>
      <p:sp>
        <p:nvSpPr>
          <p:cNvPr id="7" name="Subtitle 2">
            <a:extLst>
              <a:ext uri="{FF2B5EF4-FFF2-40B4-BE49-F238E27FC236}">
                <a16:creationId xmlns:a16="http://schemas.microsoft.com/office/drawing/2014/main" id="{C9B879B3-45C8-291E-B795-79029A3CF99B}"/>
              </a:ext>
            </a:extLst>
          </p:cNvPr>
          <p:cNvSpPr>
            <a:spLocks noGrp="1"/>
          </p:cNvSpPr>
          <p:nvPr>
            <p:ph type="subTitle" idx="1" hasCustomPrompt="1"/>
          </p:nvPr>
        </p:nvSpPr>
        <p:spPr>
          <a:xfrm>
            <a:off x="374903" y="3424765"/>
            <a:ext cx="10012359" cy="415635"/>
          </a:xfrm>
          <a:prstGeom prst="rect">
            <a:avLst/>
          </a:prstGeom>
        </p:spPr>
        <p:txBody>
          <a:bodyPr/>
          <a:lstStyle>
            <a:lvl1pPr marL="0" indent="0" algn="l">
              <a:spcBef>
                <a:spcPts val="0"/>
              </a:spcBef>
              <a:buNone/>
              <a:defRPr sz="2000" b="0" i="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8" name="Text Placeholder 10">
            <a:extLst>
              <a:ext uri="{FF2B5EF4-FFF2-40B4-BE49-F238E27FC236}">
                <a16:creationId xmlns:a16="http://schemas.microsoft.com/office/drawing/2014/main" id="{199A56CF-9478-6AE1-8265-95E8C72FD0EA}"/>
              </a:ext>
            </a:extLst>
          </p:cNvPr>
          <p:cNvSpPr>
            <a:spLocks noGrp="1"/>
          </p:cNvSpPr>
          <p:nvPr>
            <p:ph type="body" sz="quarter" idx="23" hasCustomPrompt="1"/>
          </p:nvPr>
        </p:nvSpPr>
        <p:spPr>
          <a:xfrm>
            <a:off x="374904" y="3840400"/>
            <a:ext cx="10012358" cy="338554"/>
          </a:xfrm>
          <a:prstGeom prst="rect">
            <a:avLst/>
          </a:prstGeom>
        </p:spPr>
        <p:txBody>
          <a:bodyPr>
            <a:noAutofit/>
          </a:bodyPr>
          <a:lstStyle>
            <a:lvl1pPr marL="0" indent="0">
              <a:buNone/>
              <a:defRPr sz="1600"/>
            </a:lvl1pPr>
          </a:lstStyle>
          <a:p>
            <a:pPr lvl="0"/>
            <a:r>
              <a:rPr lang="en-GB"/>
              <a:t>Date</a:t>
            </a:r>
            <a:endParaRPr lang="en-PL"/>
          </a:p>
        </p:txBody>
      </p:sp>
      <p:sp>
        <p:nvSpPr>
          <p:cNvPr id="9" name="Title 1">
            <a:extLst>
              <a:ext uri="{FF2B5EF4-FFF2-40B4-BE49-F238E27FC236}">
                <a16:creationId xmlns:a16="http://schemas.microsoft.com/office/drawing/2014/main" id="{9A8CED90-83F5-DFF6-245A-6CD299701B86}"/>
              </a:ext>
            </a:extLst>
          </p:cNvPr>
          <p:cNvSpPr>
            <a:spLocks noGrp="1"/>
          </p:cNvSpPr>
          <p:nvPr>
            <p:ph type="ctrTitle" hasCustomPrompt="1"/>
          </p:nvPr>
        </p:nvSpPr>
        <p:spPr>
          <a:xfrm>
            <a:off x="374903" y="1813791"/>
            <a:ext cx="10012359" cy="1577109"/>
          </a:xfrm>
        </p:spPr>
        <p:txBody>
          <a:bodyPr lIns="0" tIns="46990" rIns="0" bIns="46990" anchor="b"/>
          <a:lstStyle>
            <a:lvl1pPr algn="l">
              <a:lnSpc>
                <a:spcPct val="90000"/>
              </a:lnSpc>
              <a:defRPr sz="4800">
                <a:solidFill>
                  <a:schemeClr val="tx1"/>
                </a:solidFill>
              </a:defRPr>
            </a:lvl1pPr>
          </a:lstStyle>
          <a:p>
            <a:r>
              <a:rPr lang="en-US"/>
              <a:t>Cover </a:t>
            </a:r>
            <a:r>
              <a:rPr lang="pl-PL"/>
              <a:t>2</a:t>
            </a:r>
            <a:endParaRPr lang="en-US"/>
          </a:p>
        </p:txBody>
      </p:sp>
    </p:spTree>
    <p:extLst>
      <p:ext uri="{BB962C8B-B14F-4D97-AF65-F5344CB8AC3E}">
        <p14:creationId xmlns:p14="http://schemas.microsoft.com/office/powerpoint/2010/main" val="197360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orient="horz" pos="2160">
          <p15:clr>
            <a:srgbClr val="FBAE40"/>
          </p15:clr>
        </p15:guide>
        <p15:guide id="8"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le Only, Left">
    <p:spTree>
      <p:nvGrpSpPr>
        <p:cNvPr id="1" name=""/>
        <p:cNvGrpSpPr/>
        <p:nvPr/>
      </p:nvGrpSpPr>
      <p:grpSpPr>
        <a:xfrm>
          <a:off x="0" y="0"/>
          <a:ext cx="0" cy="0"/>
          <a:chOff x="0" y="0"/>
          <a:chExt cx="0" cy="0"/>
        </a:xfrm>
      </p:grpSpPr>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2676894"/>
            <a:ext cx="3685309"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1F90604F-7FA1-41D8-9914-866F3305034E}"/>
              </a:ext>
            </a:extLst>
          </p:cNvPr>
          <p:cNvSpPr>
            <a:spLocks noGrp="1"/>
          </p:cNvSpPr>
          <p:nvPr>
            <p:ph type="ftr" sz="quarter" idx="10"/>
          </p:nvPr>
        </p:nvSpPr>
        <p:spPr/>
        <p:txBody>
          <a:bodyPr/>
          <a:lstStyle/>
          <a:p>
            <a:r>
              <a:rPr lang="en-US"/>
              <a:t>Confidential | Authorized</a:t>
            </a:r>
          </a:p>
        </p:txBody>
      </p:sp>
    </p:spTree>
    <p:extLst>
      <p:ext uri="{BB962C8B-B14F-4D97-AF65-F5344CB8AC3E}">
        <p14:creationId xmlns:p14="http://schemas.microsoft.com/office/powerpoint/2010/main" val="325936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Cover 1 (Lockup)">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8" name="Logo Lockup 1">
            <a:extLst>
              <a:ext uri="{FF2B5EF4-FFF2-40B4-BE49-F238E27FC236}">
                <a16:creationId xmlns:a16="http://schemas.microsoft.com/office/drawing/2014/main" id="{94A7E2BC-A457-8ED8-33BA-A5AC25DA1F7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6964" y="239420"/>
            <a:ext cx="3462086" cy="584227"/>
          </a:xfrm>
          <a:prstGeom prst="rect">
            <a:avLst/>
          </a:prstGeom>
        </p:spPr>
      </p:pic>
      <p:sp>
        <p:nvSpPr>
          <p:cNvPr id="9" name="Title 2">
            <a:extLst>
              <a:ext uri="{FF2B5EF4-FFF2-40B4-BE49-F238E27FC236}">
                <a16:creationId xmlns:a16="http://schemas.microsoft.com/office/drawing/2014/main" id="{6702D808-AF03-DEF9-0314-E4335A543C08}"/>
              </a:ext>
            </a:extLst>
          </p:cNvPr>
          <p:cNvSpPr>
            <a:spLocks noGrp="1"/>
          </p:cNvSpPr>
          <p:nvPr>
            <p:ph type="ctrTitle" hasCustomPrompt="1"/>
          </p:nvPr>
        </p:nvSpPr>
        <p:spPr>
          <a:xfrm>
            <a:off x="374903" y="1813791"/>
            <a:ext cx="10012359" cy="1577109"/>
          </a:xfrm>
        </p:spPr>
        <p:txBody>
          <a:bodyPr lIns="0" tIns="46990" rIns="0" bIns="46990" anchor="b"/>
          <a:lstStyle>
            <a:lvl1pPr algn="l">
              <a:lnSpc>
                <a:spcPct val="90000"/>
              </a:lnSpc>
              <a:defRPr sz="4800">
                <a:solidFill>
                  <a:schemeClr val="tx1"/>
                </a:solidFill>
              </a:defRPr>
            </a:lvl1pPr>
          </a:lstStyle>
          <a:p>
            <a:r>
              <a:rPr lang="en-US" dirty="0"/>
              <a:t>Cover </a:t>
            </a:r>
            <a:r>
              <a:rPr lang="pl-PL" dirty="0"/>
              <a:t>1</a:t>
            </a:r>
            <a:endParaRPr lang="en-US" dirty="0"/>
          </a:p>
        </p:txBody>
      </p:sp>
      <p:sp>
        <p:nvSpPr>
          <p:cNvPr id="6" name="Subtitle 3">
            <a:extLst>
              <a:ext uri="{FF2B5EF4-FFF2-40B4-BE49-F238E27FC236}">
                <a16:creationId xmlns:a16="http://schemas.microsoft.com/office/drawing/2014/main" id="{DEE9B376-05EC-3588-37E2-05C039D1F60D}"/>
              </a:ext>
            </a:extLst>
          </p:cNvPr>
          <p:cNvSpPr>
            <a:spLocks noGrp="1"/>
          </p:cNvSpPr>
          <p:nvPr>
            <p:ph type="subTitle" idx="1" hasCustomPrompt="1"/>
          </p:nvPr>
        </p:nvSpPr>
        <p:spPr>
          <a:xfrm>
            <a:off x="374903" y="3424765"/>
            <a:ext cx="10012359" cy="415635"/>
          </a:xfrm>
          <a:prstGeom prst="rect">
            <a:avLst/>
          </a:prstGeom>
        </p:spPr>
        <p:txBody>
          <a:bodyPr/>
          <a:lstStyle>
            <a:lvl1pPr marL="0" indent="0" algn="l">
              <a:spcBef>
                <a:spcPts val="0"/>
              </a:spcBef>
              <a:buNone/>
              <a:defRPr sz="2000" b="0" i="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7" name="Text Placeholder 4">
            <a:extLst>
              <a:ext uri="{FF2B5EF4-FFF2-40B4-BE49-F238E27FC236}">
                <a16:creationId xmlns:a16="http://schemas.microsoft.com/office/drawing/2014/main" id="{0061C036-93AE-3BAB-6526-8E33EA44445B}"/>
              </a:ext>
            </a:extLst>
          </p:cNvPr>
          <p:cNvSpPr>
            <a:spLocks noGrp="1"/>
          </p:cNvSpPr>
          <p:nvPr>
            <p:ph type="body" sz="quarter" idx="23" hasCustomPrompt="1"/>
          </p:nvPr>
        </p:nvSpPr>
        <p:spPr>
          <a:xfrm>
            <a:off x="374904" y="3840400"/>
            <a:ext cx="10012358" cy="338554"/>
          </a:xfrm>
          <a:prstGeom prst="rect">
            <a:avLst/>
          </a:prstGeom>
        </p:spPr>
        <p:txBody>
          <a:bodyPr>
            <a:noAutofit/>
          </a:bodyPr>
          <a:lstStyle>
            <a:lvl1pPr marL="0" indent="0">
              <a:buNone/>
              <a:defRPr sz="1600"/>
            </a:lvl1pPr>
          </a:lstStyle>
          <a:p>
            <a:pPr lvl="0"/>
            <a:r>
              <a:rPr lang="en-GB" dirty="0"/>
              <a:t>Date</a:t>
            </a:r>
            <a:endParaRPr lang="en-PL" dirty="0"/>
          </a:p>
        </p:txBody>
      </p:sp>
      <p:sp>
        <p:nvSpPr>
          <p:cNvPr id="2" name="Footer Placeholder 5">
            <a:extLst>
              <a:ext uri="{FF2B5EF4-FFF2-40B4-BE49-F238E27FC236}">
                <a16:creationId xmlns:a16="http://schemas.microsoft.com/office/drawing/2014/main" id="{DBE2E1BB-CE0A-BA4E-62F3-C11C72B14BDB}"/>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tx1"/>
                </a:solidFill>
                <a:latin typeface="+mn-lt"/>
              </a:defRPr>
            </a:lvl1pPr>
          </a:lstStyle>
          <a:p>
            <a:pPr algn="r"/>
            <a:r>
              <a:rPr lang="en-US"/>
              <a:t>Confidential | Authorized HPE partner use only</a:t>
            </a:r>
            <a:endParaRPr lang="en-US" dirty="0"/>
          </a:p>
        </p:txBody>
      </p:sp>
      <p:sp>
        <p:nvSpPr>
          <p:cNvPr id="3" name="Slide Number Placeholder 6">
            <a:extLst>
              <a:ext uri="{FF2B5EF4-FFF2-40B4-BE49-F238E27FC236}">
                <a16:creationId xmlns:a16="http://schemas.microsoft.com/office/drawing/2014/main" id="{E4EC4B5E-61C1-0327-AC26-FD6B85B7F09F}"/>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tx1"/>
                </a:solidFill>
                <a:latin typeface="+mn-lt"/>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41526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Cover 2 (Lockup)">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2" name="Logo Lockup 1">
            <a:extLst>
              <a:ext uri="{FF2B5EF4-FFF2-40B4-BE49-F238E27FC236}">
                <a16:creationId xmlns:a16="http://schemas.microsoft.com/office/drawing/2014/main" id="{AEE00F90-73E4-5223-A58C-3132651D4F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6964" y="239420"/>
            <a:ext cx="3462086" cy="584227"/>
          </a:xfrm>
          <a:prstGeom prst="rect">
            <a:avLst/>
          </a:prstGeom>
        </p:spPr>
      </p:pic>
      <p:sp>
        <p:nvSpPr>
          <p:cNvPr id="9" name="Title 2">
            <a:extLst>
              <a:ext uri="{FF2B5EF4-FFF2-40B4-BE49-F238E27FC236}">
                <a16:creationId xmlns:a16="http://schemas.microsoft.com/office/drawing/2014/main" id="{9A8CED90-83F5-DFF6-245A-6CD299701B86}"/>
              </a:ext>
            </a:extLst>
          </p:cNvPr>
          <p:cNvSpPr>
            <a:spLocks noGrp="1"/>
          </p:cNvSpPr>
          <p:nvPr>
            <p:ph type="ctrTitle" hasCustomPrompt="1"/>
          </p:nvPr>
        </p:nvSpPr>
        <p:spPr>
          <a:xfrm>
            <a:off x="374903" y="1813791"/>
            <a:ext cx="10012359" cy="1577109"/>
          </a:xfrm>
        </p:spPr>
        <p:txBody>
          <a:bodyPr lIns="0" tIns="46990" rIns="0" bIns="46990" anchor="b"/>
          <a:lstStyle>
            <a:lvl1pPr algn="l">
              <a:lnSpc>
                <a:spcPct val="90000"/>
              </a:lnSpc>
              <a:defRPr sz="4800">
                <a:solidFill>
                  <a:schemeClr val="tx1"/>
                </a:solidFill>
              </a:defRPr>
            </a:lvl1pPr>
          </a:lstStyle>
          <a:p>
            <a:r>
              <a:rPr lang="en-US" dirty="0"/>
              <a:t>Cover </a:t>
            </a:r>
            <a:r>
              <a:rPr lang="pl-PL" dirty="0"/>
              <a:t>2</a:t>
            </a:r>
            <a:endParaRPr lang="en-US" dirty="0"/>
          </a:p>
        </p:txBody>
      </p:sp>
      <p:sp>
        <p:nvSpPr>
          <p:cNvPr id="7" name="Subtitle 3">
            <a:extLst>
              <a:ext uri="{FF2B5EF4-FFF2-40B4-BE49-F238E27FC236}">
                <a16:creationId xmlns:a16="http://schemas.microsoft.com/office/drawing/2014/main" id="{C9B879B3-45C8-291E-B795-79029A3CF99B}"/>
              </a:ext>
            </a:extLst>
          </p:cNvPr>
          <p:cNvSpPr>
            <a:spLocks noGrp="1"/>
          </p:cNvSpPr>
          <p:nvPr>
            <p:ph type="subTitle" idx="1" hasCustomPrompt="1"/>
          </p:nvPr>
        </p:nvSpPr>
        <p:spPr>
          <a:xfrm>
            <a:off x="374903" y="3424765"/>
            <a:ext cx="10012359" cy="415635"/>
          </a:xfrm>
          <a:prstGeom prst="rect">
            <a:avLst/>
          </a:prstGeom>
        </p:spPr>
        <p:txBody>
          <a:bodyPr/>
          <a:lstStyle>
            <a:lvl1pPr marL="0" indent="0" algn="l">
              <a:spcBef>
                <a:spcPts val="0"/>
              </a:spcBef>
              <a:buNone/>
              <a:defRPr sz="2000" b="0" i="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8" name="Text Placeholder 4">
            <a:extLst>
              <a:ext uri="{FF2B5EF4-FFF2-40B4-BE49-F238E27FC236}">
                <a16:creationId xmlns:a16="http://schemas.microsoft.com/office/drawing/2014/main" id="{199A56CF-9478-6AE1-8265-95E8C72FD0EA}"/>
              </a:ext>
            </a:extLst>
          </p:cNvPr>
          <p:cNvSpPr>
            <a:spLocks noGrp="1"/>
          </p:cNvSpPr>
          <p:nvPr>
            <p:ph type="body" sz="quarter" idx="23" hasCustomPrompt="1"/>
          </p:nvPr>
        </p:nvSpPr>
        <p:spPr>
          <a:xfrm>
            <a:off x="374904" y="3840400"/>
            <a:ext cx="10012358" cy="338554"/>
          </a:xfrm>
          <a:prstGeom prst="rect">
            <a:avLst/>
          </a:prstGeom>
        </p:spPr>
        <p:txBody>
          <a:bodyPr>
            <a:noAutofit/>
          </a:bodyPr>
          <a:lstStyle>
            <a:lvl1pPr marL="0" indent="0">
              <a:buNone/>
              <a:defRPr sz="1600"/>
            </a:lvl1pPr>
          </a:lstStyle>
          <a:p>
            <a:pPr lvl="0"/>
            <a:r>
              <a:rPr lang="en-GB" dirty="0"/>
              <a:t>Date</a:t>
            </a:r>
            <a:endParaRPr lang="en-PL" dirty="0"/>
          </a:p>
        </p:txBody>
      </p:sp>
      <p:sp>
        <p:nvSpPr>
          <p:cNvPr id="4" name="Footer Placeholder 5">
            <a:extLst>
              <a:ext uri="{FF2B5EF4-FFF2-40B4-BE49-F238E27FC236}">
                <a16:creationId xmlns:a16="http://schemas.microsoft.com/office/drawing/2014/main" id="{4C7E62B9-7B57-1325-41F8-B563932F3294}"/>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tx1"/>
                </a:solidFill>
                <a:latin typeface="+mn-lt"/>
              </a:defRPr>
            </a:lvl1pPr>
          </a:lstStyle>
          <a:p>
            <a:pPr algn="r"/>
            <a:r>
              <a:rPr lang="en-US"/>
              <a:t>Confidential | Authorized HPE partner use only</a:t>
            </a:r>
            <a:endParaRPr lang="en-US" dirty="0"/>
          </a:p>
        </p:txBody>
      </p:sp>
      <p:sp>
        <p:nvSpPr>
          <p:cNvPr id="5" name="Slide Number Placeholder 6">
            <a:extLst>
              <a:ext uri="{FF2B5EF4-FFF2-40B4-BE49-F238E27FC236}">
                <a16:creationId xmlns:a16="http://schemas.microsoft.com/office/drawing/2014/main" id="{8D4869DF-7C8C-6D6D-CBDF-4F57DD5DFF22}"/>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tx1"/>
                </a:solidFill>
                <a:latin typeface="+mn-lt"/>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26239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orient="horz" pos="2160">
          <p15:clr>
            <a:srgbClr val="FBAE40"/>
          </p15:clr>
        </p15:guide>
        <p15:guide id="8"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Cover 3 with Light Picture (Lockup)">
    <p:bg>
      <p:bgPr>
        <a:solidFill>
          <a:schemeClr val="bg1">
            <a:lumMod val="95000"/>
          </a:schemeClr>
        </a:solidFill>
        <a:effectLst/>
      </p:bgPr>
    </p:bg>
    <p:spTree>
      <p:nvGrpSpPr>
        <p:cNvPr id="1" name=""/>
        <p:cNvGrpSpPr/>
        <p:nvPr/>
      </p:nvGrpSpPr>
      <p:grpSpPr>
        <a:xfrm>
          <a:off x="0" y="0"/>
          <a:ext cx="0" cy="0"/>
          <a:chOff x="0" y="0"/>
          <a:chExt cx="0" cy="0"/>
        </a:xfrm>
      </p:grpSpPr>
      <p:pic>
        <p:nvPicPr>
          <p:cNvPr id="5" name="Logo Lockup 1">
            <a:extLst>
              <a:ext uri="{FF2B5EF4-FFF2-40B4-BE49-F238E27FC236}">
                <a16:creationId xmlns:a16="http://schemas.microsoft.com/office/drawing/2014/main" id="{7331BA6A-A377-381A-8864-934ADB55E3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6964" y="239420"/>
            <a:ext cx="3462086" cy="584227"/>
          </a:xfrm>
          <a:prstGeom prst="rect">
            <a:avLst/>
          </a:prstGeom>
        </p:spPr>
      </p:pic>
      <p:pic>
        <p:nvPicPr>
          <p:cNvPr id="13" name="Picture Element 2">
            <a:extLst>
              <a:ext uri="{FF2B5EF4-FFF2-40B4-BE49-F238E27FC236}">
                <a16:creationId xmlns:a16="http://schemas.microsoft.com/office/drawing/2014/main" id="{599C7368-45FB-FA9F-C233-DCDE9E9A375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518948"/>
            <a:ext cx="10934113" cy="5339064"/>
          </a:xfrm>
          <a:prstGeom prst="rect">
            <a:avLst/>
          </a:prstGeom>
        </p:spPr>
      </p:pic>
      <p:sp>
        <p:nvSpPr>
          <p:cNvPr id="2" name="Title 3">
            <a:extLst>
              <a:ext uri="{FF2B5EF4-FFF2-40B4-BE49-F238E27FC236}">
                <a16:creationId xmlns:a16="http://schemas.microsoft.com/office/drawing/2014/main" id="{01118B38-66E2-1853-9640-52CA013779FB}"/>
              </a:ext>
            </a:extLst>
          </p:cNvPr>
          <p:cNvSpPr>
            <a:spLocks noGrp="1"/>
          </p:cNvSpPr>
          <p:nvPr>
            <p:ph type="ctrTitle" hasCustomPrompt="1"/>
          </p:nvPr>
        </p:nvSpPr>
        <p:spPr>
          <a:xfrm>
            <a:off x="374904" y="1813791"/>
            <a:ext cx="9144000" cy="1577109"/>
          </a:xfrm>
        </p:spPr>
        <p:txBody>
          <a:bodyPr lIns="0" tIns="46990" rIns="0" bIns="46990" anchor="b"/>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tx1"/>
                </a:solidFill>
              </a:defRPr>
            </a:lvl1pPr>
          </a:lstStyle>
          <a:p>
            <a:r>
              <a:rPr lang="en-US" dirty="0"/>
              <a:t>Cover </a:t>
            </a:r>
            <a:r>
              <a:rPr lang="pl-PL" dirty="0"/>
              <a:t>3</a:t>
            </a:r>
            <a:r>
              <a:rPr lang="en-US" dirty="0"/>
              <a:t> (with </a:t>
            </a:r>
            <a:r>
              <a:rPr lang="pl-PL" dirty="0"/>
              <a:t>light </a:t>
            </a:r>
            <a:r>
              <a:rPr lang="en-US" dirty="0"/>
              <a:t>picture)</a:t>
            </a:r>
          </a:p>
        </p:txBody>
      </p:sp>
      <p:sp>
        <p:nvSpPr>
          <p:cNvPr id="7" name="Subtitle 4">
            <a:extLst>
              <a:ext uri="{FF2B5EF4-FFF2-40B4-BE49-F238E27FC236}">
                <a16:creationId xmlns:a16="http://schemas.microsoft.com/office/drawing/2014/main" id="{6D5F3A39-BBD4-AFEB-B4E7-8CA166BB3019}"/>
              </a:ext>
            </a:extLst>
          </p:cNvPr>
          <p:cNvSpPr>
            <a:spLocks noGrp="1"/>
          </p:cNvSpPr>
          <p:nvPr>
            <p:ph type="subTitle" idx="1" hasCustomPrompt="1"/>
          </p:nvPr>
        </p:nvSpPr>
        <p:spPr>
          <a:xfrm>
            <a:off x="380972" y="3424765"/>
            <a:ext cx="9144000" cy="415635"/>
          </a:xfrm>
          <a:prstGeom prst="rect">
            <a:avLst/>
          </a:prstGeom>
        </p:spPr>
        <p:txBody>
          <a:bodyPr/>
          <a:lstStyle>
            <a:lvl1pPr marL="0" indent="0" algn="l">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9" name="Text Placeholder 5">
            <a:extLst>
              <a:ext uri="{FF2B5EF4-FFF2-40B4-BE49-F238E27FC236}">
                <a16:creationId xmlns:a16="http://schemas.microsoft.com/office/drawing/2014/main" id="{EC55DFAC-A001-72E6-262A-D060D79E0973}"/>
              </a:ext>
            </a:extLst>
          </p:cNvPr>
          <p:cNvSpPr>
            <a:spLocks noGrp="1"/>
          </p:cNvSpPr>
          <p:nvPr>
            <p:ph type="body" sz="quarter" idx="23" hasCustomPrompt="1"/>
          </p:nvPr>
        </p:nvSpPr>
        <p:spPr>
          <a:xfrm>
            <a:off x="374904" y="3840400"/>
            <a:ext cx="9144000" cy="338554"/>
          </a:xfrm>
          <a:prstGeom prst="rect">
            <a:avLst/>
          </a:prstGeom>
        </p:spPr>
        <p:txBody>
          <a:bodyPr>
            <a:noAutofit/>
          </a:bodyPr>
          <a:lstStyle>
            <a:lvl1pPr marL="0" indent="0">
              <a:buNone/>
              <a:defRPr sz="1600">
                <a:solidFill>
                  <a:schemeClr val="tx1"/>
                </a:solidFill>
              </a:defRPr>
            </a:lvl1pPr>
          </a:lstStyle>
          <a:p>
            <a:pPr lvl="0"/>
            <a:r>
              <a:rPr lang="en-GB" dirty="0"/>
              <a:t>Date</a:t>
            </a:r>
            <a:endParaRPr lang="en-PL" dirty="0"/>
          </a:p>
        </p:txBody>
      </p:sp>
      <p:sp>
        <p:nvSpPr>
          <p:cNvPr id="4" name="Footer Placeholder 6">
            <a:extLst>
              <a:ext uri="{FF2B5EF4-FFF2-40B4-BE49-F238E27FC236}">
                <a16:creationId xmlns:a16="http://schemas.microsoft.com/office/drawing/2014/main" id="{F1B627C3-C1BB-9558-7C73-E25CB3B6E8A4}"/>
              </a:ext>
            </a:extLst>
          </p:cNvPr>
          <p:cNvSpPr>
            <a:spLocks noGrp="1"/>
          </p:cNvSpPr>
          <p:nvPr>
            <p:ph type="ftr" sz="quarter" idx="24"/>
          </p:nvPr>
        </p:nvSpPr>
        <p:spPr/>
        <p:txBody>
          <a:bodyPr/>
          <a:lstStyle>
            <a:lvl1pPr>
              <a:defRPr>
                <a:solidFill>
                  <a:schemeClr val="tx1"/>
                </a:solidFill>
              </a:defRPr>
            </a:lvl1pPr>
          </a:lstStyle>
          <a:p>
            <a:pPr algn="r"/>
            <a:r>
              <a:rPr lang="en-US"/>
              <a:t>Confidential | Authorized HPE partner use only</a:t>
            </a:r>
            <a:endParaRPr lang="en-US" dirty="0"/>
          </a:p>
        </p:txBody>
      </p:sp>
      <p:sp>
        <p:nvSpPr>
          <p:cNvPr id="8" name="Slide Number Placeholder 7">
            <a:extLst>
              <a:ext uri="{FF2B5EF4-FFF2-40B4-BE49-F238E27FC236}">
                <a16:creationId xmlns:a16="http://schemas.microsoft.com/office/drawing/2014/main" id="{F7BA235C-CFDA-EC42-8041-30F0839937F8}"/>
              </a:ext>
            </a:extLst>
          </p:cNvPr>
          <p:cNvSpPr>
            <a:spLocks noGrp="1"/>
          </p:cNvSpPr>
          <p:nvPr>
            <p:ph type="sldNum" sz="quarter" idx="25"/>
          </p:nvPr>
        </p:nvSpPr>
        <p:spPr/>
        <p:txBody>
          <a:bodyPr/>
          <a:lstStyle>
            <a:lvl1pPr>
              <a:defRPr>
                <a:solidFill>
                  <a:schemeClr val="tx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351839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orient="horz" pos="2136">
          <p15:clr>
            <a:srgbClr val="FBAE40"/>
          </p15:clr>
        </p15:guide>
        <p15:guide id="8"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Cover 3 with Dark Picture (Lockup)">
    <p:bg>
      <p:bgPr>
        <a:solidFill>
          <a:schemeClr val="tx1">
            <a:lumMod val="90000"/>
            <a:lumOff val="10000"/>
          </a:schemeClr>
        </a:solidFill>
        <a:effectLst/>
      </p:bgPr>
    </p:bg>
    <p:spTree>
      <p:nvGrpSpPr>
        <p:cNvPr id="1" name=""/>
        <p:cNvGrpSpPr/>
        <p:nvPr/>
      </p:nvGrpSpPr>
      <p:grpSpPr>
        <a:xfrm>
          <a:off x="0" y="0"/>
          <a:ext cx="0" cy="0"/>
          <a:chOff x="0" y="0"/>
          <a:chExt cx="0" cy="0"/>
        </a:xfrm>
      </p:grpSpPr>
      <p:pic>
        <p:nvPicPr>
          <p:cNvPr id="5" name="Logo Lockup 1">
            <a:extLst>
              <a:ext uri="{FF2B5EF4-FFF2-40B4-BE49-F238E27FC236}">
                <a16:creationId xmlns:a16="http://schemas.microsoft.com/office/drawing/2014/main" id="{63600783-B49B-459E-5474-6A45EA33278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66964" y="239420"/>
            <a:ext cx="3462085" cy="584227"/>
          </a:xfrm>
          <a:prstGeom prst="rect">
            <a:avLst/>
          </a:prstGeom>
        </p:spPr>
      </p:pic>
      <p:pic>
        <p:nvPicPr>
          <p:cNvPr id="13" name="Picture Element 2">
            <a:extLst>
              <a:ext uri="{FF2B5EF4-FFF2-40B4-BE49-F238E27FC236}">
                <a16:creationId xmlns:a16="http://schemas.microsoft.com/office/drawing/2014/main" id="{599C7368-45FB-FA9F-C233-DCDE9E9A375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518948"/>
            <a:ext cx="10934113" cy="5339064"/>
          </a:xfrm>
          <a:prstGeom prst="rect">
            <a:avLst/>
          </a:prstGeom>
        </p:spPr>
      </p:pic>
      <p:sp>
        <p:nvSpPr>
          <p:cNvPr id="2" name="Title 3">
            <a:extLst>
              <a:ext uri="{FF2B5EF4-FFF2-40B4-BE49-F238E27FC236}">
                <a16:creationId xmlns:a16="http://schemas.microsoft.com/office/drawing/2014/main" id="{01118B38-66E2-1853-9640-52CA013779FB}"/>
              </a:ext>
            </a:extLst>
          </p:cNvPr>
          <p:cNvSpPr>
            <a:spLocks noGrp="1"/>
          </p:cNvSpPr>
          <p:nvPr>
            <p:ph type="ctrTitle" hasCustomPrompt="1"/>
          </p:nvPr>
        </p:nvSpPr>
        <p:spPr>
          <a:xfrm>
            <a:off x="374904" y="1813791"/>
            <a:ext cx="9144000" cy="1577109"/>
          </a:xfrm>
        </p:spPr>
        <p:txBody>
          <a:bodyPr lIns="0" tIns="46990" rIns="0" bIns="46990" anchor="b"/>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bg1"/>
                </a:solidFill>
              </a:defRPr>
            </a:lvl1pPr>
          </a:lstStyle>
          <a:p>
            <a:r>
              <a:rPr lang="en-US" dirty="0"/>
              <a:t>Cover </a:t>
            </a:r>
            <a:r>
              <a:rPr lang="pl-PL" dirty="0"/>
              <a:t>3</a:t>
            </a:r>
            <a:r>
              <a:rPr lang="en-US" dirty="0"/>
              <a:t> (with dark picture)</a:t>
            </a:r>
          </a:p>
        </p:txBody>
      </p:sp>
      <p:sp>
        <p:nvSpPr>
          <p:cNvPr id="7" name="Subtitle 4">
            <a:extLst>
              <a:ext uri="{FF2B5EF4-FFF2-40B4-BE49-F238E27FC236}">
                <a16:creationId xmlns:a16="http://schemas.microsoft.com/office/drawing/2014/main" id="{6D5F3A39-BBD4-AFEB-B4E7-8CA166BB3019}"/>
              </a:ext>
            </a:extLst>
          </p:cNvPr>
          <p:cNvSpPr>
            <a:spLocks noGrp="1"/>
          </p:cNvSpPr>
          <p:nvPr>
            <p:ph type="subTitle" idx="1" hasCustomPrompt="1"/>
          </p:nvPr>
        </p:nvSpPr>
        <p:spPr>
          <a:xfrm>
            <a:off x="380972" y="3424765"/>
            <a:ext cx="9144000" cy="415635"/>
          </a:xfrm>
          <a:prstGeom prst="rect">
            <a:avLst/>
          </a:prstGeom>
        </p:spPr>
        <p:txBody>
          <a:bodyPr/>
          <a:lstStyle>
            <a:lvl1pPr marL="0" indent="0" algn="l">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9" name="Text Placeholder 5">
            <a:extLst>
              <a:ext uri="{FF2B5EF4-FFF2-40B4-BE49-F238E27FC236}">
                <a16:creationId xmlns:a16="http://schemas.microsoft.com/office/drawing/2014/main" id="{EC55DFAC-A001-72E6-262A-D060D79E0973}"/>
              </a:ext>
            </a:extLst>
          </p:cNvPr>
          <p:cNvSpPr>
            <a:spLocks noGrp="1"/>
          </p:cNvSpPr>
          <p:nvPr>
            <p:ph type="body" sz="quarter" idx="23" hasCustomPrompt="1"/>
          </p:nvPr>
        </p:nvSpPr>
        <p:spPr>
          <a:xfrm>
            <a:off x="374904" y="3840400"/>
            <a:ext cx="9144000" cy="338554"/>
          </a:xfrm>
          <a:prstGeom prst="rect">
            <a:avLst/>
          </a:prstGeom>
        </p:spPr>
        <p:txBody>
          <a:bodyPr>
            <a:noAutofit/>
          </a:bodyPr>
          <a:lstStyle>
            <a:lvl1pPr marL="0" indent="0">
              <a:buNone/>
              <a:defRPr sz="1600">
                <a:solidFill>
                  <a:schemeClr val="bg1"/>
                </a:solidFill>
              </a:defRPr>
            </a:lvl1pPr>
          </a:lstStyle>
          <a:p>
            <a:pPr lvl="0"/>
            <a:r>
              <a:rPr lang="en-GB" dirty="0"/>
              <a:t>Date</a:t>
            </a:r>
            <a:endParaRPr lang="en-PL" dirty="0"/>
          </a:p>
        </p:txBody>
      </p:sp>
      <p:sp>
        <p:nvSpPr>
          <p:cNvPr id="4" name="Footer Placeholder 6">
            <a:extLst>
              <a:ext uri="{FF2B5EF4-FFF2-40B4-BE49-F238E27FC236}">
                <a16:creationId xmlns:a16="http://schemas.microsoft.com/office/drawing/2014/main" id="{F1B627C3-C1BB-9558-7C73-E25CB3B6E8A4}"/>
              </a:ext>
            </a:extLst>
          </p:cNvPr>
          <p:cNvSpPr>
            <a:spLocks noGrp="1"/>
          </p:cNvSpPr>
          <p:nvPr>
            <p:ph type="ftr" sz="quarter" idx="24"/>
          </p:nvPr>
        </p:nvSpPr>
        <p:spPr/>
        <p:txBody>
          <a:bodyPr/>
          <a:lstStyle>
            <a:lvl1pPr>
              <a:defRPr>
                <a:solidFill>
                  <a:schemeClr val="bg1">
                    <a:lumMod val="85000"/>
                  </a:schemeClr>
                </a:solidFill>
              </a:defRPr>
            </a:lvl1pPr>
          </a:lstStyle>
          <a:p>
            <a:pPr algn="r"/>
            <a:r>
              <a:rPr lang="en-US"/>
              <a:t>Confidential | Authorized HPE partner use only</a:t>
            </a:r>
            <a:endParaRPr lang="en-US" dirty="0"/>
          </a:p>
        </p:txBody>
      </p:sp>
      <p:sp>
        <p:nvSpPr>
          <p:cNvPr id="8" name="Slide Number Placeholder 7">
            <a:extLst>
              <a:ext uri="{FF2B5EF4-FFF2-40B4-BE49-F238E27FC236}">
                <a16:creationId xmlns:a16="http://schemas.microsoft.com/office/drawing/2014/main" id="{F7BA235C-CFDA-EC42-8041-30F0839937F8}"/>
              </a:ext>
            </a:extLst>
          </p:cNvPr>
          <p:cNvSpPr>
            <a:spLocks noGrp="1"/>
          </p:cNvSpPr>
          <p:nvPr>
            <p:ph type="sldNum" sz="quarter" idx="25"/>
          </p:nvPr>
        </p:nvSpPr>
        <p:spPr/>
        <p:txBody>
          <a:bodyPr/>
          <a:lstStyle>
            <a:lvl1pPr>
              <a:defRPr>
                <a:solidFill>
                  <a:schemeClr val="bg1">
                    <a:lumMod val="85000"/>
                  </a:schemeClr>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67493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orient="horz" pos="2136">
          <p15:clr>
            <a:srgbClr val="FBAE40"/>
          </p15:clr>
        </p15:guide>
        <p15:guide id="8"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FF7E108-209F-70B3-E7D8-D76F504BE3CF}"/>
              </a:ext>
            </a:extLst>
          </p:cNvPr>
          <p:cNvSpPr>
            <a:spLocks noGrp="1"/>
          </p:cNvSpPr>
          <p:nvPr>
            <p:ph type="title"/>
          </p:nvPr>
        </p:nvSpPr>
        <p:spPr>
          <a:xfrm>
            <a:off x="374904" y="393192"/>
            <a:ext cx="11433978" cy="415498"/>
          </a:xfrm>
        </p:spPr>
        <p:txBody>
          <a:bodyPr lIns="0" tIns="0" rIns="91440" bIns="0"/>
          <a:lstStyle>
            <a:lvl1pPr>
              <a:lnSpc>
                <a:spcPct val="90000"/>
              </a:lnSpc>
              <a:spcBef>
                <a:spcPct val="0"/>
              </a:spcBef>
              <a:spcAft>
                <a:spcPts val="0"/>
              </a:spcAft>
              <a:defRPr sz="3000">
                <a:solidFill>
                  <a:schemeClr val="bg1"/>
                </a:solidFill>
              </a:defRPr>
            </a:lvl1pPr>
          </a:lstStyle>
          <a:p>
            <a:r>
              <a:rPr lang="en-US"/>
              <a:t>Click to edit Master title style</a:t>
            </a:r>
          </a:p>
        </p:txBody>
      </p:sp>
      <p:sp>
        <p:nvSpPr>
          <p:cNvPr id="6" name="Subtitle 2">
            <a:extLst>
              <a:ext uri="{FF2B5EF4-FFF2-40B4-BE49-F238E27FC236}">
                <a16:creationId xmlns:a16="http://schemas.microsoft.com/office/drawing/2014/main" id="{4472A5B9-23DB-7A13-FBC5-E34D1B83E862}"/>
              </a:ext>
            </a:extLst>
          </p:cNvPr>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1000"/>
              </a:spcBef>
              <a:spcAft>
                <a:spcPts val="0"/>
              </a:spcAft>
              <a:buFont typeface="" panose="020B0604020202020204" pitchFamily="34" charset="0"/>
              <a:buNone/>
              <a:defRPr sz="2000" baseline="0" dirty="0">
                <a:solidFill>
                  <a:schemeClr val="bg1"/>
                </a:solidFill>
                <a:latin typeface="+mn-lt"/>
              </a:defRPr>
            </a:lvl1pPr>
          </a:lstStyle>
          <a:p>
            <a:pPr marL="182880" lvl="0" indent="-182880">
              <a:spcBef>
                <a:spcPts val="0"/>
              </a:spcBef>
            </a:pPr>
            <a:r>
              <a:rPr lang="en-US"/>
              <a:t>Click to add one-line subtitle</a:t>
            </a:r>
          </a:p>
        </p:txBody>
      </p:sp>
      <p:sp>
        <p:nvSpPr>
          <p:cNvPr id="7" name="Content Placeholder 3">
            <a:extLst>
              <a:ext uri="{FF2B5EF4-FFF2-40B4-BE49-F238E27FC236}">
                <a16:creationId xmlns:a16="http://schemas.microsoft.com/office/drawing/2014/main" id="{80A5C666-310E-46C8-500E-2AAFC1E285BE}"/>
              </a:ext>
            </a:extLst>
          </p:cNvPr>
          <p:cNvSpPr>
            <a:spLocks noGrp="1"/>
          </p:cNvSpPr>
          <p:nvPr>
            <p:ph sz="quarter" idx="18"/>
          </p:nvPr>
        </p:nvSpPr>
        <p:spPr>
          <a:xfrm>
            <a:off x="374904" y="1541417"/>
            <a:ext cx="11433977" cy="4730795"/>
          </a:xfrm>
          <a:prstGeom prst="rect">
            <a:avLst/>
          </a:prstGeom>
        </p:spPr>
        <p:txBody>
          <a:bodyPr lIns="0" r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4DEDDA9A-0C7E-8321-C3F7-80E4CBBC446F}"/>
              </a:ext>
            </a:extLst>
          </p:cNvPr>
          <p:cNvSpPr>
            <a:spLocks noGrp="1"/>
          </p:cNvSpPr>
          <p:nvPr>
            <p:ph type="ftr" sz="quarter" idx="19"/>
          </p:nvPr>
        </p:nvSpPr>
        <p:spPr>
          <a:xfrm>
            <a:off x="5071873" y="6402310"/>
            <a:ext cx="6217666" cy="190500"/>
          </a:xfrm>
        </p:spPr>
        <p:txBody>
          <a:bodyPr/>
          <a:lstStyle>
            <a:lvl1pPr algn="r">
              <a:defRPr>
                <a:solidFill>
                  <a:schemeClr val="bg1"/>
                </a:solidFill>
              </a:defRPr>
            </a:lvl1pPr>
          </a:lstStyle>
          <a:p>
            <a:r>
              <a:rPr lang="en-US"/>
              <a:t>Confidential | Authorized HPE partner use only</a:t>
            </a:r>
          </a:p>
        </p:txBody>
      </p:sp>
      <p:sp>
        <p:nvSpPr>
          <p:cNvPr id="9" name="Slide Number Placeholder 5">
            <a:extLst>
              <a:ext uri="{FF2B5EF4-FFF2-40B4-BE49-F238E27FC236}">
                <a16:creationId xmlns:a16="http://schemas.microsoft.com/office/drawing/2014/main" id="{07C9CDFF-E70D-A17E-38A8-DEFD4DAEDF05}"/>
              </a:ext>
            </a:extLst>
          </p:cNvPr>
          <p:cNvSpPr>
            <a:spLocks noGrp="1"/>
          </p:cNvSpPr>
          <p:nvPr>
            <p:ph type="sldNum" sz="quarter" idx="20"/>
          </p:nvPr>
        </p:nvSpPr>
        <p:spPr>
          <a:xfrm>
            <a:off x="11468100" y="6402310"/>
            <a:ext cx="340782" cy="190500"/>
          </a:xfrm>
        </p:spPr>
        <p:txBody>
          <a:bodyPr/>
          <a:lstStyle>
            <a:lvl1pPr>
              <a:defRPr>
                <a:solidFill>
                  <a:schemeClr val="bg1"/>
                </a:solidFill>
              </a:defRPr>
            </a:lvl1p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73821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Cover 4 with Picture (Lockup)">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6" name="Logo Lockup 1">
            <a:extLst>
              <a:ext uri="{FF2B5EF4-FFF2-40B4-BE49-F238E27FC236}">
                <a16:creationId xmlns:a16="http://schemas.microsoft.com/office/drawing/2014/main" id="{35FF7C2A-0CF0-B922-881A-E7A67EE563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6964" y="239420"/>
            <a:ext cx="3462086" cy="584227"/>
          </a:xfrm>
          <a:prstGeom prst="rect">
            <a:avLst/>
          </a:prstGeom>
        </p:spPr>
      </p:pic>
      <p:sp>
        <p:nvSpPr>
          <p:cNvPr id="2" name="Title 2">
            <a:extLst>
              <a:ext uri="{FF2B5EF4-FFF2-40B4-BE49-F238E27FC236}">
                <a16:creationId xmlns:a16="http://schemas.microsoft.com/office/drawing/2014/main" id="{01118B38-66E2-1853-9640-52CA013779FB}"/>
              </a:ext>
            </a:extLst>
          </p:cNvPr>
          <p:cNvSpPr>
            <a:spLocks noGrp="1"/>
          </p:cNvSpPr>
          <p:nvPr>
            <p:ph type="ctrTitle" hasCustomPrompt="1"/>
          </p:nvPr>
        </p:nvSpPr>
        <p:spPr>
          <a:xfrm>
            <a:off x="376738" y="1178790"/>
            <a:ext cx="9144000" cy="1577109"/>
          </a:xfrm>
        </p:spPr>
        <p:txBody>
          <a:bodyPr lIns="0" tIns="46990" rIns="0" bIns="46990" anchor="b"/>
          <a:lstStyle>
            <a:lvl1pPr algn="l">
              <a:lnSpc>
                <a:spcPct val="90000"/>
              </a:lnSpc>
              <a:spcBef>
                <a:spcPct val="0"/>
              </a:spcBef>
              <a:spcAft>
                <a:spcPts val="0"/>
              </a:spcAft>
              <a:defRPr sz="4800">
                <a:solidFill>
                  <a:schemeClr val="tx1"/>
                </a:solidFill>
              </a:defRPr>
            </a:lvl1pPr>
          </a:lstStyle>
          <a:p>
            <a:r>
              <a:rPr lang="en-US" dirty="0"/>
              <a:t>Cover </a:t>
            </a:r>
            <a:r>
              <a:rPr lang="pl-PL" dirty="0"/>
              <a:t>4</a:t>
            </a:r>
            <a:r>
              <a:rPr lang="en-US" dirty="0"/>
              <a:t> (with picture)</a:t>
            </a:r>
          </a:p>
        </p:txBody>
      </p:sp>
      <p:sp>
        <p:nvSpPr>
          <p:cNvPr id="5" name="Subtitle 3">
            <a:extLst>
              <a:ext uri="{FF2B5EF4-FFF2-40B4-BE49-F238E27FC236}">
                <a16:creationId xmlns:a16="http://schemas.microsoft.com/office/drawing/2014/main" id="{A1730018-7DE4-8985-2868-18B01444A666}"/>
              </a:ext>
            </a:extLst>
          </p:cNvPr>
          <p:cNvSpPr>
            <a:spLocks noGrp="1"/>
          </p:cNvSpPr>
          <p:nvPr>
            <p:ph type="subTitle" idx="1" hasCustomPrompt="1"/>
          </p:nvPr>
        </p:nvSpPr>
        <p:spPr>
          <a:xfrm>
            <a:off x="9455099" y="2887955"/>
            <a:ext cx="2485505" cy="1026820"/>
          </a:xfrm>
          <a:prstGeom prst="rect">
            <a:avLst/>
          </a:prstGeom>
        </p:spPr>
        <p:txBody>
          <a:bodyPr>
            <a:noAutofit/>
          </a:bodyPr>
          <a:lstStyle>
            <a:lvl1pPr marL="0" indent="0" algn="l">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 maximum three lines</a:t>
            </a:r>
          </a:p>
        </p:txBody>
      </p:sp>
      <p:sp>
        <p:nvSpPr>
          <p:cNvPr id="9" name="Text Placeholder 4">
            <a:extLst>
              <a:ext uri="{FF2B5EF4-FFF2-40B4-BE49-F238E27FC236}">
                <a16:creationId xmlns:a16="http://schemas.microsoft.com/office/drawing/2014/main" id="{F0BD8F41-4872-8861-CBF3-EDAA068B0DC5}"/>
              </a:ext>
            </a:extLst>
          </p:cNvPr>
          <p:cNvSpPr>
            <a:spLocks noGrp="1"/>
          </p:cNvSpPr>
          <p:nvPr>
            <p:ph type="body" sz="quarter" idx="23" hasCustomPrompt="1"/>
          </p:nvPr>
        </p:nvSpPr>
        <p:spPr>
          <a:xfrm>
            <a:off x="9455098" y="3924300"/>
            <a:ext cx="2485506" cy="338554"/>
          </a:xfrm>
          <a:prstGeom prst="rect">
            <a:avLst/>
          </a:prstGeom>
        </p:spPr>
        <p:txBody>
          <a:bodyPr>
            <a:noAutofit/>
          </a:bodyPr>
          <a:lstStyle>
            <a:lvl1pPr marL="0" indent="0">
              <a:buFontTx/>
              <a:buNone/>
              <a:defRPr sz="1600">
                <a:solidFill>
                  <a:schemeClr val="tx1"/>
                </a:solidFill>
              </a:defRPr>
            </a:lvl1pPr>
          </a:lstStyle>
          <a:p>
            <a:pPr lvl="0"/>
            <a:r>
              <a:rPr lang="en-GB" dirty="0"/>
              <a:t>Date</a:t>
            </a:r>
            <a:endParaRPr lang="en-PL" dirty="0"/>
          </a:p>
        </p:txBody>
      </p:sp>
      <p:sp>
        <p:nvSpPr>
          <p:cNvPr id="11" name="Picture Placeholder 5">
            <a:extLst>
              <a:ext uri="{FF2B5EF4-FFF2-40B4-BE49-F238E27FC236}">
                <a16:creationId xmlns:a16="http://schemas.microsoft.com/office/drawing/2014/main" id="{3BD4F32D-3591-565F-ADF6-7D7D28EF243F}"/>
              </a:ext>
            </a:extLst>
          </p:cNvPr>
          <p:cNvSpPr>
            <a:spLocks noGrp="1"/>
          </p:cNvSpPr>
          <p:nvPr>
            <p:ph type="pic" sz="quarter" idx="16" hasCustomPrompt="1"/>
          </p:nvPr>
        </p:nvSpPr>
        <p:spPr>
          <a:xfrm>
            <a:off x="-1" y="2974206"/>
            <a:ext cx="9206753" cy="3883794"/>
          </a:xfrm>
          <a:prstGeom prst="rect">
            <a:avLst/>
          </a:prstGeom>
          <a:solidFill>
            <a:schemeClr val="bg1">
              <a:lumMod val="95000"/>
            </a:schemeClr>
          </a:solidFill>
        </p:spPr>
        <p:txBody>
          <a:bodyPr lIns="0" tIns="0" rIns="0" bIns="0" anchor="ctr"/>
          <a:lstStyle>
            <a:lvl1pPr algn="ctr">
              <a:defRPr sz="800">
                <a:solidFill>
                  <a:schemeClr val="tx1"/>
                </a:solidFill>
              </a:defRPr>
            </a:lvl1pPr>
          </a:lstStyle>
          <a:p>
            <a:r>
              <a:rPr lang="en-US"/>
              <a:t>Image placeholder</a:t>
            </a:r>
          </a:p>
        </p:txBody>
      </p:sp>
      <p:sp>
        <p:nvSpPr>
          <p:cNvPr id="3" name="Footer Placeholder 6">
            <a:extLst>
              <a:ext uri="{FF2B5EF4-FFF2-40B4-BE49-F238E27FC236}">
                <a16:creationId xmlns:a16="http://schemas.microsoft.com/office/drawing/2014/main" id="{585DF01E-4205-00B8-31D5-62F133D646AA}"/>
              </a:ext>
            </a:extLst>
          </p:cNvPr>
          <p:cNvSpPr>
            <a:spLocks noGrp="1"/>
          </p:cNvSpPr>
          <p:nvPr>
            <p:ph type="ftr" sz="quarter" idx="3"/>
          </p:nvPr>
        </p:nvSpPr>
        <p:spPr>
          <a:xfrm>
            <a:off x="9455097" y="6155690"/>
            <a:ext cx="1834441" cy="450628"/>
          </a:xfrm>
          <a:prstGeom prst="rect">
            <a:avLst/>
          </a:prstGeom>
        </p:spPr>
        <p:txBody>
          <a:bodyPr vert="horz" lIns="0" tIns="45720" rIns="0" bIns="45720" rtlCol="0" anchor="b"/>
          <a:lstStyle>
            <a:lvl1pPr algn="l">
              <a:defRPr sz="900" b="0" i="0">
                <a:solidFill>
                  <a:schemeClr val="tx1"/>
                </a:solidFill>
                <a:latin typeface="+mn-lt"/>
              </a:defRPr>
            </a:lvl1pPr>
          </a:lstStyle>
          <a:p>
            <a:pPr algn="r"/>
            <a:r>
              <a:rPr lang="en-US"/>
              <a:t>Confidential | Authorized HPE partner use only</a:t>
            </a:r>
            <a:endParaRPr lang="en-US" dirty="0"/>
          </a:p>
        </p:txBody>
      </p:sp>
      <p:sp>
        <p:nvSpPr>
          <p:cNvPr id="7" name="Slide Number Placeholder 7">
            <a:extLst>
              <a:ext uri="{FF2B5EF4-FFF2-40B4-BE49-F238E27FC236}">
                <a16:creationId xmlns:a16="http://schemas.microsoft.com/office/drawing/2014/main" id="{3A8DF9B4-8078-C49B-C422-13DD4F863D92}"/>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tx1"/>
                </a:solidFill>
                <a:latin typeface="+mn-lt"/>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345021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orient="horz" pos="2160">
          <p15:clr>
            <a:srgbClr val="FBAE40"/>
          </p15:clr>
        </p15:guide>
        <p15:guide id="8"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vider 1">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A170-8CC0-47B1-FE7B-FCA095BCC147}"/>
              </a:ext>
            </a:extLst>
          </p:cNvPr>
          <p:cNvSpPr>
            <a:spLocks noGrp="1"/>
          </p:cNvSpPr>
          <p:nvPr>
            <p:ph type="title" hasCustomPrompt="1"/>
          </p:nvPr>
        </p:nvSpPr>
        <p:spPr>
          <a:xfrm>
            <a:off x="374904" y="1439980"/>
            <a:ext cx="8599487" cy="1846659"/>
          </a:xfrm>
        </p:spPr>
        <p:txBody>
          <a:bodyPr anchor="b">
            <a:noAutofit/>
          </a:bodyPr>
          <a:lstStyle>
            <a:lvl1pPr>
              <a:lnSpc>
                <a:spcPct val="100000"/>
              </a:lnSpc>
              <a:defRPr sz="6000" b="0" i="0">
                <a:latin typeface="HPE Graphik Light" pitchFamily="2" charset="77"/>
              </a:defRPr>
            </a:lvl1pPr>
          </a:lstStyle>
          <a:p>
            <a:r>
              <a:rPr lang="en-US" dirty="0"/>
              <a:t>Divider 1</a:t>
            </a:r>
            <a:br>
              <a:rPr lang="en-US" dirty="0"/>
            </a:br>
            <a:r>
              <a:rPr lang="en-US" dirty="0"/>
              <a:t>two lines max</a:t>
            </a:r>
          </a:p>
        </p:txBody>
      </p:sp>
      <p:sp>
        <p:nvSpPr>
          <p:cNvPr id="3" name="Text Placeholder 2">
            <a:extLst>
              <a:ext uri="{FF2B5EF4-FFF2-40B4-BE49-F238E27FC236}">
                <a16:creationId xmlns:a16="http://schemas.microsoft.com/office/drawing/2014/main" id="{169C2486-EF2B-1442-FE2C-36120DCDA0B0}"/>
              </a:ext>
            </a:extLst>
          </p:cNvPr>
          <p:cNvSpPr>
            <a:spLocks noGrp="1"/>
          </p:cNvSpPr>
          <p:nvPr>
            <p:ph type="body" idx="1" hasCustomPrompt="1"/>
          </p:nvPr>
        </p:nvSpPr>
        <p:spPr>
          <a:xfrm>
            <a:off x="377021" y="3424794"/>
            <a:ext cx="6633379" cy="365126"/>
          </a:xfrm>
          <a:prstGeom prst="rect">
            <a:avLst/>
          </a:prstGeom>
        </p:spPr>
        <p:txBody>
          <a:bodyPr/>
          <a:lstStyle>
            <a:lvl1pPr marL="0" indent="0">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Subtitle here only if needed</a:t>
            </a:r>
          </a:p>
        </p:txBody>
      </p:sp>
      <p:sp>
        <p:nvSpPr>
          <p:cNvPr id="5" name="Footer Placeholder 3">
            <a:extLst>
              <a:ext uri="{FF2B5EF4-FFF2-40B4-BE49-F238E27FC236}">
                <a16:creationId xmlns:a16="http://schemas.microsoft.com/office/drawing/2014/main" id="{37F33158-1754-653B-F011-1E6EDDA861C0}"/>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tx1"/>
                </a:solidFill>
                <a:latin typeface="+mn-lt"/>
              </a:defRPr>
            </a:lvl1pPr>
          </a:lstStyle>
          <a:p>
            <a:pPr algn="r"/>
            <a:r>
              <a:rPr lang="en-US"/>
              <a:t>Confidential | Authorized HPE partner use only</a:t>
            </a:r>
            <a:endParaRPr lang="en-US" dirty="0"/>
          </a:p>
        </p:txBody>
      </p:sp>
      <p:sp>
        <p:nvSpPr>
          <p:cNvPr id="6" name="Slide Number Placeholder 4">
            <a:extLst>
              <a:ext uri="{FF2B5EF4-FFF2-40B4-BE49-F238E27FC236}">
                <a16:creationId xmlns:a16="http://schemas.microsoft.com/office/drawing/2014/main" id="{07E9BAFD-B89D-1DD6-6FAB-B033012DF6C4}"/>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tx1"/>
                </a:solidFill>
                <a:latin typeface="+mn-lt"/>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356155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vider 2">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A170-8CC0-47B1-FE7B-FCA095BCC147}"/>
              </a:ext>
            </a:extLst>
          </p:cNvPr>
          <p:cNvSpPr>
            <a:spLocks noGrp="1"/>
          </p:cNvSpPr>
          <p:nvPr>
            <p:ph type="title" hasCustomPrompt="1"/>
          </p:nvPr>
        </p:nvSpPr>
        <p:spPr>
          <a:xfrm>
            <a:off x="374904" y="1439980"/>
            <a:ext cx="8599487" cy="1846659"/>
          </a:xfrm>
        </p:spPr>
        <p:txBody>
          <a:bodyPr anchor="b">
            <a:noAutofit/>
          </a:bodyPr>
          <a:lstStyle>
            <a:lvl1pPr>
              <a:lnSpc>
                <a:spcPct val="100000"/>
              </a:lnSpc>
              <a:defRPr sz="6000" b="0" i="0">
                <a:latin typeface="HPE Graphik Light" pitchFamily="2" charset="77"/>
              </a:defRPr>
            </a:lvl1pPr>
          </a:lstStyle>
          <a:p>
            <a:r>
              <a:rPr lang="en-US" dirty="0"/>
              <a:t>Divider 2</a:t>
            </a:r>
            <a:br>
              <a:rPr lang="en-US" dirty="0"/>
            </a:br>
            <a:r>
              <a:rPr lang="en-US" dirty="0"/>
              <a:t>two lines max</a:t>
            </a:r>
          </a:p>
        </p:txBody>
      </p:sp>
      <p:sp>
        <p:nvSpPr>
          <p:cNvPr id="3" name="Text Placeholder 2">
            <a:extLst>
              <a:ext uri="{FF2B5EF4-FFF2-40B4-BE49-F238E27FC236}">
                <a16:creationId xmlns:a16="http://schemas.microsoft.com/office/drawing/2014/main" id="{169C2486-EF2B-1442-FE2C-36120DCDA0B0}"/>
              </a:ext>
            </a:extLst>
          </p:cNvPr>
          <p:cNvSpPr>
            <a:spLocks noGrp="1"/>
          </p:cNvSpPr>
          <p:nvPr>
            <p:ph type="body" idx="1" hasCustomPrompt="1"/>
          </p:nvPr>
        </p:nvSpPr>
        <p:spPr>
          <a:xfrm>
            <a:off x="377021" y="3424794"/>
            <a:ext cx="6633379" cy="365126"/>
          </a:xfrm>
          <a:prstGeom prst="rect">
            <a:avLst/>
          </a:prstGeom>
        </p:spPr>
        <p:txBody>
          <a:bodyPr/>
          <a:lstStyle>
            <a:lvl1pPr marL="0" indent="0">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Subtitle here only if needed</a:t>
            </a:r>
          </a:p>
        </p:txBody>
      </p:sp>
      <p:sp>
        <p:nvSpPr>
          <p:cNvPr id="4" name="Footer Placeholder 3">
            <a:extLst>
              <a:ext uri="{FF2B5EF4-FFF2-40B4-BE49-F238E27FC236}">
                <a16:creationId xmlns:a16="http://schemas.microsoft.com/office/drawing/2014/main" id="{286C1509-153F-BD27-73E3-F87006A3EC56}"/>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tx1"/>
                </a:solidFill>
                <a:latin typeface="+mn-lt"/>
              </a:defRPr>
            </a:lvl1pPr>
          </a:lstStyle>
          <a:p>
            <a:pPr algn="r"/>
            <a:r>
              <a:rPr lang="en-US"/>
              <a:t>Confidential | Authorized HPE partner use only</a:t>
            </a:r>
            <a:endParaRPr lang="en-US" dirty="0"/>
          </a:p>
        </p:txBody>
      </p:sp>
      <p:sp>
        <p:nvSpPr>
          <p:cNvPr id="5" name="Slide Number Placeholder 4">
            <a:extLst>
              <a:ext uri="{FF2B5EF4-FFF2-40B4-BE49-F238E27FC236}">
                <a16:creationId xmlns:a16="http://schemas.microsoft.com/office/drawing/2014/main" id="{E3318031-32A0-57F5-89E3-BD97D3EE476D}"/>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tx1"/>
                </a:solidFill>
                <a:latin typeface="+mn-lt"/>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57997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ivider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A170-8CC0-47B1-FE7B-FCA095BCC147}"/>
              </a:ext>
            </a:extLst>
          </p:cNvPr>
          <p:cNvSpPr>
            <a:spLocks noGrp="1"/>
          </p:cNvSpPr>
          <p:nvPr>
            <p:ph type="title" hasCustomPrompt="1"/>
          </p:nvPr>
        </p:nvSpPr>
        <p:spPr>
          <a:xfrm>
            <a:off x="374904" y="1439980"/>
            <a:ext cx="8599487" cy="1846659"/>
          </a:xfrm>
        </p:spPr>
        <p:txBody>
          <a:bodyPr anchor="b">
            <a:noAutofit/>
          </a:bodyPr>
          <a:lstStyle>
            <a:lvl1pPr>
              <a:lnSpc>
                <a:spcPct val="100000"/>
              </a:lnSpc>
              <a:defRPr sz="6000" b="0" i="0">
                <a:latin typeface="HPE Graphik Light" pitchFamily="2" charset="77"/>
              </a:defRPr>
            </a:lvl1pPr>
          </a:lstStyle>
          <a:p>
            <a:r>
              <a:rPr lang="en-US" dirty="0"/>
              <a:t>Divider 3</a:t>
            </a:r>
            <a:br>
              <a:rPr lang="en-US" dirty="0"/>
            </a:br>
            <a:r>
              <a:rPr lang="en-US" dirty="0"/>
              <a:t>two lines max</a:t>
            </a:r>
          </a:p>
        </p:txBody>
      </p:sp>
      <p:sp>
        <p:nvSpPr>
          <p:cNvPr id="3" name="Text Placeholder 2">
            <a:extLst>
              <a:ext uri="{FF2B5EF4-FFF2-40B4-BE49-F238E27FC236}">
                <a16:creationId xmlns:a16="http://schemas.microsoft.com/office/drawing/2014/main" id="{169C2486-EF2B-1442-FE2C-36120DCDA0B0}"/>
              </a:ext>
            </a:extLst>
          </p:cNvPr>
          <p:cNvSpPr>
            <a:spLocks noGrp="1"/>
          </p:cNvSpPr>
          <p:nvPr>
            <p:ph type="body" idx="1" hasCustomPrompt="1"/>
          </p:nvPr>
        </p:nvSpPr>
        <p:spPr>
          <a:xfrm>
            <a:off x="377021" y="3424794"/>
            <a:ext cx="6633379" cy="365126"/>
          </a:xfrm>
          <a:prstGeom prst="rect">
            <a:avLst/>
          </a:prstGeom>
        </p:spPr>
        <p:txBody>
          <a:bodyPr/>
          <a:lstStyle>
            <a:lvl1pPr marL="0" indent="0">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Subtitle here only if needed</a:t>
            </a:r>
          </a:p>
        </p:txBody>
      </p:sp>
      <p:sp>
        <p:nvSpPr>
          <p:cNvPr id="5" name="Footer Placeholder 3">
            <a:extLst>
              <a:ext uri="{FF2B5EF4-FFF2-40B4-BE49-F238E27FC236}">
                <a16:creationId xmlns:a16="http://schemas.microsoft.com/office/drawing/2014/main" id="{723C35D8-793D-910E-958E-12734E9433D1}"/>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tx1"/>
                </a:solidFill>
                <a:latin typeface="+mn-lt"/>
              </a:defRPr>
            </a:lvl1pPr>
          </a:lstStyle>
          <a:p>
            <a:pPr algn="r"/>
            <a:r>
              <a:rPr lang="en-US"/>
              <a:t>Confidential | Authorized HPE partner use only</a:t>
            </a:r>
            <a:endParaRPr lang="en-US" dirty="0"/>
          </a:p>
        </p:txBody>
      </p:sp>
      <p:sp>
        <p:nvSpPr>
          <p:cNvPr id="6" name="Slide Number Placeholder 4">
            <a:extLst>
              <a:ext uri="{FF2B5EF4-FFF2-40B4-BE49-F238E27FC236}">
                <a16:creationId xmlns:a16="http://schemas.microsoft.com/office/drawing/2014/main" id="{AB0ABB62-7FB2-A10A-FB79-640977444A09}"/>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tx1"/>
                </a:solidFill>
                <a:latin typeface="+mn-lt"/>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359669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ivider 4 with Picture">
    <p:bg>
      <p:bgPr>
        <a:solidFill>
          <a:schemeClr val="bg1">
            <a:lumMod val="95000"/>
          </a:schemeClr>
        </a:solidFill>
        <a:effectLst/>
      </p:bgPr>
    </p:bg>
    <p:spTree>
      <p:nvGrpSpPr>
        <p:cNvPr id="1" name=""/>
        <p:cNvGrpSpPr/>
        <p:nvPr/>
      </p:nvGrpSpPr>
      <p:grpSpPr>
        <a:xfrm>
          <a:off x="0" y="0"/>
          <a:ext cx="0" cy="0"/>
          <a:chOff x="0" y="0"/>
          <a:chExt cx="0" cy="0"/>
        </a:xfrm>
      </p:grpSpPr>
      <p:pic>
        <p:nvPicPr>
          <p:cNvPr id="5" name="Element Image 1">
            <a:extLst>
              <a:ext uri="{FF2B5EF4-FFF2-40B4-BE49-F238E27FC236}">
                <a16:creationId xmlns:a16="http://schemas.microsoft.com/office/drawing/2014/main" id="{1A711596-B981-E895-2147-80AF02FC6F8D}"/>
              </a:ext>
            </a:extLst>
          </p:cNvPr>
          <p:cNvPicPr>
            <a:picLocks noChangeAspect="1"/>
          </p:cNvPicPr>
          <p:nvPr userDrawn="1"/>
        </p:nvPicPr>
        <p:blipFill>
          <a:blip r:embed="rId2">
            <a:extLst>
              <a:ext uri="{96DAC541-7B7A-43D3-8B79-37D633B846F1}">
                <asvg:svgBlip xmlns:asvg="http://schemas.microsoft.com/office/drawing/2016/SVG/main" r:embed="rId3"/>
              </a:ext>
            </a:extLst>
          </a:blip>
          <a:srcRect l="1196" t="654" r="1416" b="1209"/>
          <a:stretch>
            <a:fillRect/>
          </a:stretch>
        </p:blipFill>
        <p:spPr>
          <a:xfrm>
            <a:off x="0" y="0"/>
            <a:ext cx="12192000" cy="6858000"/>
          </a:xfrm>
          <a:prstGeom prst="rect">
            <a:avLst/>
          </a:prstGeom>
        </p:spPr>
      </p:pic>
      <p:sp>
        <p:nvSpPr>
          <p:cNvPr id="9" name="Title 2">
            <a:extLst>
              <a:ext uri="{FF2B5EF4-FFF2-40B4-BE49-F238E27FC236}">
                <a16:creationId xmlns:a16="http://schemas.microsoft.com/office/drawing/2014/main" id="{951F0D95-92C8-F614-A840-CCF636DDBEB8}"/>
              </a:ext>
            </a:extLst>
          </p:cNvPr>
          <p:cNvSpPr>
            <a:spLocks noGrp="1"/>
          </p:cNvSpPr>
          <p:nvPr>
            <p:ph type="title" hasCustomPrompt="1"/>
          </p:nvPr>
        </p:nvSpPr>
        <p:spPr>
          <a:xfrm>
            <a:off x="374905" y="393193"/>
            <a:ext cx="11433977" cy="946080"/>
          </a:xfrm>
        </p:spPr>
        <p:txBody>
          <a:bodyPr lIns="0" tIns="0" rIns="91440" bIns="0"/>
          <a:lstStyle>
            <a:lvl1pPr>
              <a:lnSpc>
                <a:spcPct val="100000"/>
              </a:lnSpc>
              <a:spcBef>
                <a:spcPct val="0"/>
              </a:spcBef>
              <a:spcAft>
                <a:spcPts val="0"/>
              </a:spcAft>
              <a:defRPr sz="6000" b="0">
                <a:solidFill>
                  <a:schemeClr val="tx1"/>
                </a:solidFill>
                <a:latin typeface="HPE Graphik Light" pitchFamily="50" charset="0"/>
              </a:defRPr>
            </a:lvl1pPr>
          </a:lstStyle>
          <a:p>
            <a:r>
              <a:rPr lang="en-US" dirty="0"/>
              <a:t>Divider 4 (with picture)</a:t>
            </a:r>
          </a:p>
        </p:txBody>
      </p:sp>
      <p:sp>
        <p:nvSpPr>
          <p:cNvPr id="2" name="Footer Placeholder 3">
            <a:extLst>
              <a:ext uri="{FF2B5EF4-FFF2-40B4-BE49-F238E27FC236}">
                <a16:creationId xmlns:a16="http://schemas.microsoft.com/office/drawing/2014/main" id="{6D7B23CD-0964-2C4F-2645-F616DF81D059}"/>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tx1"/>
                </a:solidFill>
                <a:latin typeface="+mn-lt"/>
              </a:defRPr>
            </a:lvl1pPr>
          </a:lstStyle>
          <a:p>
            <a:pPr algn="r"/>
            <a:r>
              <a:rPr lang="en-US"/>
              <a:t>Confidential | Authorized HPE partner use only</a:t>
            </a:r>
            <a:endParaRPr lang="en-US" dirty="0"/>
          </a:p>
        </p:txBody>
      </p:sp>
      <p:sp>
        <p:nvSpPr>
          <p:cNvPr id="3" name="Slide Number Placeholder 4">
            <a:extLst>
              <a:ext uri="{FF2B5EF4-FFF2-40B4-BE49-F238E27FC236}">
                <a16:creationId xmlns:a16="http://schemas.microsoft.com/office/drawing/2014/main" id="{1C3AD242-1EDC-575F-5C91-FD24DABDDFB0}"/>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tx1"/>
                </a:solidFill>
                <a:latin typeface="+mn-lt"/>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70678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88F2DF35-63BF-460F-A215-8F5110C2F71B}"/>
              </a:ext>
            </a:extLst>
          </p:cNvPr>
          <p:cNvSpPr>
            <a:spLocks noGrp="1"/>
          </p:cNvSpPr>
          <p:nvPr>
            <p:ph idx="1"/>
          </p:nvPr>
        </p:nvSpPr>
        <p:spPr>
          <a:xfrm>
            <a:off x="381599" y="1165860"/>
            <a:ext cx="11404800" cy="5097600"/>
          </a:xfrm>
          <a:prstGeom prst="rect">
            <a:avLst/>
          </a:prstGeom>
        </p:spPr>
        <p:txBody>
          <a:bodyPr lIns="0" tIns="45720" rIns="0" bIns="45720"/>
          <a:lstStyle>
            <a:lvl1pPr>
              <a:spcAft>
                <a:spcPts val="0"/>
              </a:spcAft>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a:extLst>
              <a:ext uri="{FF2B5EF4-FFF2-40B4-BE49-F238E27FC236}">
                <a16:creationId xmlns:a16="http://schemas.microsoft.com/office/drawing/2014/main" id="{96B6C3F6-7864-1614-6433-B6E92053415A}"/>
              </a:ext>
            </a:extLst>
          </p:cNvPr>
          <p:cNvSpPr>
            <a:spLocks noGrp="1"/>
          </p:cNvSpPr>
          <p:nvPr>
            <p:ph type="ftr" sz="quarter" idx="10"/>
          </p:nvPr>
        </p:nvSpPr>
        <p:spPr/>
        <p:txBody>
          <a:bodyPr/>
          <a:lstStyle/>
          <a:p>
            <a:pPr algn="r"/>
            <a:r>
              <a:rPr lang="en-US"/>
              <a:t>Confidential | Authorized HPE partner use only</a:t>
            </a:r>
            <a:endParaRPr lang="en-US" dirty="0"/>
          </a:p>
        </p:txBody>
      </p:sp>
      <p:sp>
        <p:nvSpPr>
          <p:cNvPr id="6" name="Slide Number Placeholder 4">
            <a:extLst>
              <a:ext uri="{FF2B5EF4-FFF2-40B4-BE49-F238E27FC236}">
                <a16:creationId xmlns:a16="http://schemas.microsoft.com/office/drawing/2014/main" id="{AAA371ED-2734-3586-C69F-E31DDE6FB9CD}"/>
              </a:ext>
            </a:extLst>
          </p:cNvPr>
          <p:cNvSpPr>
            <a:spLocks noGrp="1"/>
          </p:cNvSpPr>
          <p:nvPr>
            <p:ph type="sldNum" sz="quarter" idx="11"/>
          </p:nvPr>
        </p:nvSpPr>
        <p:spPr/>
        <p:txBody>
          <a:body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81939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2)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2753FE-5D9A-4A5E-B0B2-3DAAE2EB3541}"/>
              </a:ext>
            </a:extLst>
          </p:cNvPr>
          <p:cNvSpPr>
            <a:spLocks noGrp="1"/>
          </p:cNvSpPr>
          <p:nvPr>
            <p:ph type="title" hasCustomPrompt="1"/>
          </p:nvPr>
        </p:nvSpPr>
        <p:spPr>
          <a:xfrm>
            <a:off x="374904" y="393192"/>
            <a:ext cx="11442628" cy="775846"/>
          </a:xfrm>
        </p:spPr>
        <p:txBody>
          <a:bodyPr lIns="0" tIns="0" rIns="0" bIns="0"/>
          <a:lstStyle>
            <a:lvl1pPr>
              <a:lnSpc>
                <a:spcPct val="90000"/>
              </a:lnSpc>
              <a:spcBef>
                <a:spcPct val="0"/>
              </a:spcBef>
              <a:spcAft>
                <a:spcPts val="0"/>
              </a:spcAft>
              <a:defRPr sz="3000">
                <a:solidFill>
                  <a:schemeClr val="tx1"/>
                </a:solidFill>
              </a:defRPr>
            </a:lvl1pPr>
          </a:lstStyle>
          <a:p>
            <a:r>
              <a:rPr lang="en-US" dirty="0"/>
              <a:t>Click to add</a:t>
            </a:r>
            <a:br>
              <a:rPr lang="en-US" dirty="0"/>
            </a:br>
            <a:r>
              <a:rPr lang="en-US" dirty="0"/>
              <a:t>two-line title</a:t>
            </a:r>
          </a:p>
        </p:txBody>
      </p:sp>
      <p:sp>
        <p:nvSpPr>
          <p:cNvPr id="9" name="Content Placeholder 2">
            <a:extLst>
              <a:ext uri="{FF2B5EF4-FFF2-40B4-BE49-F238E27FC236}">
                <a16:creationId xmlns:a16="http://schemas.microsoft.com/office/drawing/2014/main" id="{88F2DF35-63BF-460F-A215-8F5110C2F71B}"/>
              </a:ext>
            </a:extLst>
          </p:cNvPr>
          <p:cNvSpPr>
            <a:spLocks noGrp="1"/>
          </p:cNvSpPr>
          <p:nvPr>
            <p:ph idx="1"/>
          </p:nvPr>
        </p:nvSpPr>
        <p:spPr>
          <a:xfrm>
            <a:off x="374904" y="1541417"/>
            <a:ext cx="11433977" cy="4730795"/>
          </a:xfrm>
          <a:prstGeom prst="rect">
            <a:avLst/>
          </a:prstGeom>
        </p:spPr>
        <p:txBody>
          <a:bodyPr lIns="0" tIns="45720" rIns="0" bIns="45720"/>
          <a:lstStyle>
            <a:lvl1pPr>
              <a:spcAft>
                <a:spcPts val="0"/>
              </a:spcAft>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3">
            <a:extLst>
              <a:ext uri="{FF2B5EF4-FFF2-40B4-BE49-F238E27FC236}">
                <a16:creationId xmlns:a16="http://schemas.microsoft.com/office/drawing/2014/main" id="{5D62CB2E-81D7-48A5-A15B-340BF48D2100}"/>
              </a:ext>
            </a:extLst>
          </p:cNvPr>
          <p:cNvSpPr>
            <a:spLocks noGrp="1"/>
          </p:cNvSpPr>
          <p:nvPr>
            <p:ph type="ftr" sz="quarter" idx="10"/>
          </p:nvPr>
        </p:nvSpPr>
        <p:spPr/>
        <p:txBody>
          <a:bodyPr/>
          <a:lstStyle/>
          <a:p>
            <a:pPr algn="r"/>
            <a:r>
              <a:rPr lang="en-US"/>
              <a:t>Confidential | Authorized HPE partner use only</a:t>
            </a:r>
            <a:endParaRPr lang="en-US" dirty="0"/>
          </a:p>
        </p:txBody>
      </p:sp>
      <p:sp>
        <p:nvSpPr>
          <p:cNvPr id="3" name="Slide Number Placeholder 4">
            <a:extLst>
              <a:ext uri="{FF2B5EF4-FFF2-40B4-BE49-F238E27FC236}">
                <a16:creationId xmlns:a16="http://schemas.microsoft.com/office/drawing/2014/main" id="{B4268E2A-81AF-75F2-036F-19A286FA833A}"/>
              </a:ext>
            </a:extLst>
          </p:cNvPr>
          <p:cNvSpPr>
            <a:spLocks noGrp="1"/>
          </p:cNvSpPr>
          <p:nvPr>
            <p:ph type="sldNum" sz="quarter" idx="11"/>
          </p:nvPr>
        </p:nvSpPr>
        <p:spPr/>
        <p:txBody>
          <a:body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88507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0D9BB8-8D8D-4F83-B418-E1A6910A3C8D}"/>
              </a:ext>
            </a:extLst>
          </p:cNvPr>
          <p:cNvSpPr>
            <a:spLocks noGrp="1"/>
          </p:cNvSpPr>
          <p:nvPr>
            <p:ph type="title"/>
          </p:nvPr>
        </p:nvSpPr>
        <p:spPr>
          <a:xfrm>
            <a:off x="374904" y="393192"/>
            <a:ext cx="11433978" cy="415498"/>
          </a:xfrm>
        </p:spPr>
        <p:txBody>
          <a:bodyPr lIns="0" tIns="0" rIns="91440" bIns="0"/>
          <a:lstStyle>
            <a:lvl1pPr>
              <a:lnSpc>
                <a:spcPct val="90000"/>
              </a:lnSpc>
              <a:spcBef>
                <a:spcPct val="0"/>
              </a:spcBef>
              <a:spcAft>
                <a:spcPts val="0"/>
              </a:spcAft>
              <a:defRPr sz="3000">
                <a:solidFill>
                  <a:schemeClr val="tx1"/>
                </a:solidFill>
              </a:defRPr>
            </a:lvl1pPr>
          </a:lstStyle>
          <a:p>
            <a:r>
              <a:rPr lang="en-US"/>
              <a:t>Click to edit Master title style</a:t>
            </a:r>
            <a:endParaRPr lang="en-US" dirty="0"/>
          </a:p>
        </p:txBody>
      </p:sp>
      <p:sp>
        <p:nvSpPr>
          <p:cNvPr id="8" name="Subtitle 2"/>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1000"/>
              </a:spcBef>
              <a:spcAft>
                <a:spcPts val="0"/>
              </a:spcAft>
              <a:buFont typeface="" panose="020B0604020202020204" pitchFamily="34" charset="0"/>
              <a:buNone/>
              <a:defRPr sz="2000" baseline="0" dirty="0">
                <a:solidFill>
                  <a:schemeClr val="tx1"/>
                </a:solidFill>
                <a:latin typeface="+mn-lt"/>
              </a:defRPr>
            </a:lvl1pPr>
          </a:lstStyle>
          <a:p>
            <a:pPr marL="182880" lvl="0" indent="-182880">
              <a:spcBef>
                <a:spcPts val="0"/>
              </a:spcBef>
            </a:pPr>
            <a:r>
              <a:rPr lang="en-US" dirty="0"/>
              <a:t>Click to add one-line subtitle</a:t>
            </a:r>
          </a:p>
        </p:txBody>
      </p:sp>
      <p:sp>
        <p:nvSpPr>
          <p:cNvPr id="12" name="Content Placeholder 3">
            <a:extLst>
              <a:ext uri="{FF2B5EF4-FFF2-40B4-BE49-F238E27FC236}">
                <a16:creationId xmlns:a16="http://schemas.microsoft.com/office/drawing/2014/main" id="{A3BBDD58-9EEC-48BC-A84C-F80FB78CB21C}"/>
              </a:ext>
            </a:extLst>
          </p:cNvPr>
          <p:cNvSpPr>
            <a:spLocks noGrp="1"/>
          </p:cNvSpPr>
          <p:nvPr>
            <p:ph sz="quarter" idx="18"/>
          </p:nvPr>
        </p:nvSpPr>
        <p:spPr>
          <a:xfrm>
            <a:off x="374904" y="1541417"/>
            <a:ext cx="11433977" cy="4730795"/>
          </a:xfrm>
          <a:prstGeom prst="rect">
            <a:avLst/>
          </a:prstGeom>
        </p:spPr>
        <p:txBody>
          <a:bodyPr lIns="0" r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4">
            <a:extLst>
              <a:ext uri="{FF2B5EF4-FFF2-40B4-BE49-F238E27FC236}">
                <a16:creationId xmlns:a16="http://schemas.microsoft.com/office/drawing/2014/main" id="{42026B78-68E1-478D-8813-92F76EAC82C2}"/>
              </a:ext>
            </a:extLst>
          </p:cNvPr>
          <p:cNvSpPr>
            <a:spLocks noGrp="1"/>
          </p:cNvSpPr>
          <p:nvPr>
            <p:ph type="ftr" sz="quarter" idx="19"/>
          </p:nvPr>
        </p:nvSpPr>
        <p:spPr/>
        <p:txBody>
          <a:bodyPr/>
          <a:lstStyle>
            <a:lvl1pPr algn="r">
              <a:defRPr>
                <a:solidFill>
                  <a:schemeClr val="tx1"/>
                </a:solidFill>
              </a:defRPr>
            </a:lvl1pPr>
          </a:lstStyle>
          <a:p>
            <a:r>
              <a:rPr lang="en-US"/>
              <a:t>Confidential | Authorized HPE partner use only</a:t>
            </a:r>
            <a:endParaRPr lang="en-US" dirty="0"/>
          </a:p>
        </p:txBody>
      </p:sp>
      <p:sp>
        <p:nvSpPr>
          <p:cNvPr id="3" name="Slide Number Placeholder 5">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lvl1pPr>
              <a:defRPr>
                <a:solidFill>
                  <a:schemeClr val="tx1"/>
                </a:solidFill>
              </a:defRPr>
            </a:lvl1p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252755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2), Sub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8B93E-9AAB-D047-1D10-C52AC4536AD4}"/>
              </a:ext>
            </a:extLst>
          </p:cNvPr>
          <p:cNvSpPr>
            <a:spLocks noGrp="1"/>
          </p:cNvSpPr>
          <p:nvPr>
            <p:ph type="title" hasCustomPrompt="1"/>
          </p:nvPr>
        </p:nvSpPr>
        <p:spPr>
          <a:xfrm>
            <a:off x="374904" y="393192"/>
            <a:ext cx="11442628" cy="775846"/>
          </a:xfrm>
        </p:spPr>
        <p:txBody>
          <a:bodyPr bIns="0" anchor="t"/>
          <a:lstStyle>
            <a:lvl1pPr>
              <a:defRPr b="0">
                <a:solidFill>
                  <a:schemeClr val="tx1"/>
                </a:solidFill>
              </a:defRPr>
            </a:lvl1pPr>
          </a:lstStyle>
          <a:p>
            <a:r>
              <a:rPr lang="en-US" dirty="0"/>
              <a:t>Click to add</a:t>
            </a:r>
            <a:br>
              <a:rPr lang="en-US" dirty="0"/>
            </a:br>
            <a:r>
              <a:rPr lang="en-US" dirty="0"/>
              <a:t>two-line title</a:t>
            </a:r>
          </a:p>
        </p:txBody>
      </p:sp>
      <p:sp>
        <p:nvSpPr>
          <p:cNvPr id="7" name="Subtitle 2">
            <a:extLst>
              <a:ext uri="{FF2B5EF4-FFF2-40B4-BE49-F238E27FC236}">
                <a16:creationId xmlns:a16="http://schemas.microsoft.com/office/drawing/2014/main" id="{C95F41DF-93F3-CDC9-2F09-5645DCF4B138}"/>
              </a:ext>
            </a:extLst>
          </p:cNvPr>
          <p:cNvSpPr>
            <a:spLocks noGrp="1"/>
          </p:cNvSpPr>
          <p:nvPr>
            <p:ph type="body" sz="quarter" idx="13" hasCustomPrompt="1"/>
          </p:nvPr>
        </p:nvSpPr>
        <p:spPr>
          <a:xfrm>
            <a:off x="374904" y="1216152"/>
            <a:ext cx="11433978" cy="369486"/>
          </a:xfrm>
          <a:prstGeom prst="rect">
            <a:avLst/>
          </a:prstGeom>
        </p:spPr>
        <p:txBody>
          <a:bodyPr tIns="0"/>
          <a:lstStyle>
            <a:lvl1pPr>
              <a:defRPr sz="2000">
                <a:solidFill>
                  <a:schemeClr val="tx1"/>
                </a:solidFill>
                <a:latin typeface="+mn-lt"/>
              </a:defRPr>
            </a:lvl1pPr>
          </a:lstStyle>
          <a:p>
            <a:pPr marL="182880" lvl="0" indent="-182880">
              <a:spcBef>
                <a:spcPts val="0"/>
              </a:spcBef>
            </a:pPr>
            <a:r>
              <a:rPr lang="en-US" dirty="0"/>
              <a:t>Click to add one-line subtitle</a:t>
            </a:r>
          </a:p>
        </p:txBody>
      </p:sp>
      <p:sp>
        <p:nvSpPr>
          <p:cNvPr id="4" name="Content Placeholder 3">
            <a:extLst>
              <a:ext uri="{FF2B5EF4-FFF2-40B4-BE49-F238E27FC236}">
                <a16:creationId xmlns:a16="http://schemas.microsoft.com/office/drawing/2014/main" id="{AA8B383B-1E87-87BA-8652-6B7B1E2F64DB}"/>
              </a:ext>
            </a:extLst>
          </p:cNvPr>
          <p:cNvSpPr>
            <a:spLocks noGrp="1"/>
          </p:cNvSpPr>
          <p:nvPr>
            <p:ph sz="quarter" idx="19"/>
          </p:nvPr>
        </p:nvSpPr>
        <p:spPr>
          <a:xfrm>
            <a:off x="374904" y="1920874"/>
            <a:ext cx="11433977" cy="4358006"/>
          </a:xfrm>
          <a:prstGeom prst="rect">
            <a:avLst/>
          </a:prstGeom>
        </p:spPr>
        <p:txBody>
          <a:bodyPr lIns="0" rIns="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4">
            <a:extLst>
              <a:ext uri="{FF2B5EF4-FFF2-40B4-BE49-F238E27FC236}">
                <a16:creationId xmlns:a16="http://schemas.microsoft.com/office/drawing/2014/main" id="{88B1FDE8-1311-7248-18A8-D4800084C25E}"/>
              </a:ext>
            </a:extLst>
          </p:cNvPr>
          <p:cNvSpPr>
            <a:spLocks noGrp="1"/>
          </p:cNvSpPr>
          <p:nvPr>
            <p:ph type="ftr" sz="quarter" idx="14"/>
          </p:nvPr>
        </p:nvSpPr>
        <p:spPr/>
        <p:txBody>
          <a:bodyPr/>
          <a:lstStyle>
            <a:lvl1pPr>
              <a:defRPr>
                <a:solidFill>
                  <a:schemeClr val="tx1"/>
                </a:solidFill>
                <a:latin typeface="+mn-lt"/>
              </a:defRPr>
            </a:lvl1pPr>
          </a:lstStyle>
          <a:p>
            <a:pPr algn="r"/>
            <a:r>
              <a:rPr lang="en-US"/>
              <a:t>Confidential | Authorized HPE partner use only</a:t>
            </a:r>
            <a:endParaRPr lang="en-US" dirty="0"/>
          </a:p>
        </p:txBody>
      </p:sp>
      <p:sp>
        <p:nvSpPr>
          <p:cNvPr id="5" name="Slide Number Placeholder 5">
            <a:extLst>
              <a:ext uri="{FF2B5EF4-FFF2-40B4-BE49-F238E27FC236}">
                <a16:creationId xmlns:a16="http://schemas.microsoft.com/office/drawing/2014/main" id="{28A4E9F6-3410-0A4E-80C1-A550B6D95A6C}"/>
              </a:ext>
            </a:extLst>
          </p:cNvPr>
          <p:cNvSpPr>
            <a:spLocks noGrp="1"/>
          </p:cNvSpPr>
          <p:nvPr>
            <p:ph type="sldNum" sz="quarter" idx="15"/>
          </p:nvPr>
        </p:nvSpPr>
        <p:spPr/>
        <p:txBody>
          <a:bodyPr/>
          <a:lstStyle>
            <a:lvl1pPr>
              <a:defRPr>
                <a:solidFill>
                  <a:schemeClr val="tx1"/>
                </a:solidFill>
                <a:latin typeface="+mn-lt"/>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62295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9EDB93-5BF6-4D1D-9D5F-0E75F455E06A}"/>
              </a:ext>
            </a:extLst>
          </p:cNvPr>
          <p:cNvSpPr>
            <a:spLocks noGrp="1"/>
          </p:cNvSpPr>
          <p:nvPr>
            <p:ph type="title"/>
          </p:nvPr>
        </p:nvSpPr>
        <p:spPr>
          <a:xfrm>
            <a:off x="374904" y="393192"/>
            <a:ext cx="11433978" cy="415498"/>
          </a:xfrm>
          <a:ln w="12700" cap="flat" cmpd="sng" algn="ctr">
            <a:noFill/>
            <a:prstDash val="solid"/>
            <a:miter lim="800000"/>
            <a:headEnd type="none" w="med" len="med"/>
            <a:tailEnd type="none" w="med" len="med"/>
          </a:ln>
        </p:spPr>
        <p:txBody>
          <a:bodyPr lIns="0" tIns="0" rIns="91440" bIns="0"/>
          <a:lstStyle>
            <a:lvl1pPr>
              <a:lnSpc>
                <a:spcPct val="90000"/>
              </a:lnSpc>
              <a:spcBef>
                <a:spcPct val="0"/>
              </a:spcBef>
              <a:spcAft>
                <a:spcPts val="0"/>
              </a:spcAft>
              <a:defRPr sz="3000">
                <a:solidFill>
                  <a:schemeClr val="tx1"/>
                </a:solidFill>
              </a:defRPr>
            </a:lvl1pPr>
          </a:lstStyle>
          <a:p>
            <a:r>
              <a:rPr lang="en-US"/>
              <a:t>Click to edit Master title style</a:t>
            </a:r>
            <a:endParaRPr lang="en-US" dirty="0"/>
          </a:p>
        </p:txBody>
      </p:sp>
      <p:sp>
        <p:nvSpPr>
          <p:cNvPr id="13" name="Subtitle 2">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374904" y="854202"/>
            <a:ext cx="11433978" cy="369486"/>
          </a:xfrm>
          <a:prstGeom prst="rect">
            <a:avLst/>
          </a:prstGeom>
        </p:spPr>
        <p:txBody>
          <a:bodyPr lIns="0" tIns="0" rIns="91440" bIns="45720" anchor="ctr">
            <a:noAutofit/>
          </a:bodyPr>
          <a:lstStyle>
            <a:lvl1pPr marL="0" indent="0">
              <a:lnSpc>
                <a:spcPct val="100000"/>
              </a:lnSpc>
              <a:spcBef>
                <a:spcPts val="1000"/>
              </a:spcBef>
              <a:spcAft>
                <a:spcPts val="0"/>
              </a:spcAft>
              <a:buFont typeface="" panose="020B0604020202020204" pitchFamily="34" charset="0"/>
              <a:buNone/>
              <a:defRPr sz="20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subtitle</a:t>
            </a:r>
          </a:p>
        </p:txBody>
      </p:sp>
      <p:sp>
        <p:nvSpPr>
          <p:cNvPr id="19" name="Heading 3"/>
          <p:cNvSpPr>
            <a:spLocks noGrp="1"/>
          </p:cNvSpPr>
          <p:nvPr>
            <p:ph type="body" sz="quarter" idx="18" hasCustomPrompt="1"/>
          </p:nvPr>
        </p:nvSpPr>
        <p:spPr>
          <a:xfrm>
            <a:off x="374902" y="1526183"/>
            <a:ext cx="11433977" cy="369486"/>
          </a:xfrm>
          <a:prstGeom prst="rect">
            <a:avLst/>
          </a:prstGeom>
        </p:spPr>
        <p:txBody>
          <a:bodyPr lIns="0" tIns="0" rIns="91440" bIns="45720">
            <a:noAutofit/>
          </a:bodyPr>
          <a:lstStyle>
            <a:lvl1pPr marL="0" indent="0">
              <a:lnSpc>
                <a:spcPct val="100000"/>
              </a:lnSpc>
              <a:spcBef>
                <a:spcPts val="1000"/>
              </a:spcBef>
              <a:spcAft>
                <a:spcPts val="0"/>
              </a:spcAft>
              <a:buNone/>
              <a:defRPr sz="2000" b="1" baseline="0">
                <a:solidFill>
                  <a:schemeClr val="tx1"/>
                </a:solidFill>
                <a:latin typeface="+mj-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14" name="Content Placeholder 4">
            <a:extLst>
              <a:ext uri="{FF2B5EF4-FFF2-40B4-BE49-F238E27FC236}">
                <a16:creationId xmlns:a16="http://schemas.microsoft.com/office/drawing/2014/main" id="{D60021C6-A6F0-40F0-A299-B8269BE0F492}"/>
              </a:ext>
            </a:extLst>
          </p:cNvPr>
          <p:cNvSpPr>
            <a:spLocks noGrp="1"/>
          </p:cNvSpPr>
          <p:nvPr>
            <p:ph sz="quarter" idx="19"/>
          </p:nvPr>
        </p:nvSpPr>
        <p:spPr>
          <a:xfrm>
            <a:off x="374904" y="1920874"/>
            <a:ext cx="11433977" cy="4358006"/>
          </a:xfrm>
          <a:prstGeom prst="rect">
            <a:avLst/>
          </a:prstGeom>
        </p:spPr>
        <p:txBody>
          <a:bodyPr lIns="0" r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5">
            <a:extLst>
              <a:ext uri="{FF2B5EF4-FFF2-40B4-BE49-F238E27FC236}">
                <a16:creationId xmlns:a16="http://schemas.microsoft.com/office/drawing/2014/main" id="{3EA3E28B-F7AC-49D0-8E77-F09CC76C6D4C}"/>
              </a:ext>
            </a:extLst>
          </p:cNvPr>
          <p:cNvSpPr>
            <a:spLocks noGrp="1"/>
          </p:cNvSpPr>
          <p:nvPr>
            <p:ph type="ftr" sz="quarter" idx="20"/>
          </p:nvPr>
        </p:nvSpPr>
        <p:spPr/>
        <p:txBody>
          <a:bodyPr/>
          <a:lstStyle>
            <a:lvl1pPr algn="r">
              <a:defRPr>
                <a:solidFill>
                  <a:schemeClr val="tx1"/>
                </a:solidFill>
              </a:defRPr>
            </a:lvl1pPr>
          </a:lstStyle>
          <a:p>
            <a:r>
              <a:rPr lang="en-US"/>
              <a:t>Confidential | Authorized HPE partner use only</a:t>
            </a:r>
            <a:endParaRPr lang="en-US" dirty="0"/>
          </a:p>
        </p:txBody>
      </p:sp>
      <p:sp>
        <p:nvSpPr>
          <p:cNvPr id="3" name="Slide Number Placeholder 6">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lvl1pPr>
              <a:defRPr>
                <a:solidFill>
                  <a:schemeClr val="tx1"/>
                </a:solidFill>
              </a:defRPr>
            </a:lvl1p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84383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 Sub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75E6F1-C282-C1C2-EBB4-A5431A8E8BAF}"/>
              </a:ext>
            </a:extLst>
          </p:cNvPr>
          <p:cNvSpPr>
            <a:spLocks noGrp="1"/>
          </p:cNvSpPr>
          <p:nvPr>
            <p:ph type="title" hasCustomPrompt="1"/>
          </p:nvPr>
        </p:nvSpPr>
        <p:spPr>
          <a:xfrm>
            <a:off x="374904" y="393192"/>
            <a:ext cx="11442628" cy="775846"/>
          </a:xfrm>
        </p:spPr>
        <p:txBody>
          <a:bodyPr bIns="0" anchor="t"/>
          <a:lstStyle>
            <a:lvl1pPr>
              <a:defRPr b="0">
                <a:solidFill>
                  <a:schemeClr val="bg1"/>
                </a:solidFill>
              </a:defRPr>
            </a:lvl1pPr>
          </a:lstStyle>
          <a:p>
            <a:r>
              <a:rPr lang="en-US"/>
              <a:t>Click to add</a:t>
            </a:r>
            <a:br>
              <a:rPr lang="en-US"/>
            </a:br>
            <a:r>
              <a:rPr lang="en-US"/>
              <a:t>two-line title</a:t>
            </a:r>
          </a:p>
        </p:txBody>
      </p:sp>
      <p:sp>
        <p:nvSpPr>
          <p:cNvPr id="8" name="Subtitle 2">
            <a:extLst>
              <a:ext uri="{FF2B5EF4-FFF2-40B4-BE49-F238E27FC236}">
                <a16:creationId xmlns:a16="http://schemas.microsoft.com/office/drawing/2014/main" id="{3F086EDE-A866-E062-D4BE-86DAA615FD3F}"/>
              </a:ext>
            </a:extLst>
          </p:cNvPr>
          <p:cNvSpPr>
            <a:spLocks noGrp="1"/>
          </p:cNvSpPr>
          <p:nvPr>
            <p:ph type="body" sz="quarter" idx="13" hasCustomPrompt="1"/>
          </p:nvPr>
        </p:nvSpPr>
        <p:spPr>
          <a:xfrm>
            <a:off x="374904" y="1216152"/>
            <a:ext cx="11433978" cy="369486"/>
          </a:xfrm>
          <a:prstGeom prst="rect">
            <a:avLst/>
          </a:prstGeom>
        </p:spPr>
        <p:txBody>
          <a:bodyPr tIns="0"/>
          <a:lstStyle>
            <a:lvl1pPr>
              <a:defRPr sz="2000">
                <a:solidFill>
                  <a:schemeClr val="bg1"/>
                </a:solidFill>
                <a:latin typeface="+mn-lt"/>
              </a:defRPr>
            </a:lvl1pPr>
          </a:lstStyle>
          <a:p>
            <a:pPr marL="182880" lvl="0" indent="-182880">
              <a:spcBef>
                <a:spcPts val="0"/>
              </a:spcBef>
            </a:pPr>
            <a:r>
              <a:rPr lang="en-US"/>
              <a:t>Click to add one-line subtitle</a:t>
            </a:r>
          </a:p>
        </p:txBody>
      </p:sp>
      <p:sp>
        <p:nvSpPr>
          <p:cNvPr id="9" name="Content Placeholder 3">
            <a:extLst>
              <a:ext uri="{FF2B5EF4-FFF2-40B4-BE49-F238E27FC236}">
                <a16:creationId xmlns:a16="http://schemas.microsoft.com/office/drawing/2014/main" id="{A4152473-96B6-1F7B-9B50-78C3EE429998}"/>
              </a:ext>
            </a:extLst>
          </p:cNvPr>
          <p:cNvSpPr>
            <a:spLocks noGrp="1"/>
          </p:cNvSpPr>
          <p:nvPr>
            <p:ph sz="quarter" idx="19"/>
          </p:nvPr>
        </p:nvSpPr>
        <p:spPr>
          <a:xfrm>
            <a:off x="374904" y="1920874"/>
            <a:ext cx="11433977" cy="4358006"/>
          </a:xfrm>
          <a:prstGeom prst="rect">
            <a:avLst/>
          </a:prstGeom>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16CB20E5-4E19-87B5-0131-9FF63A8F55FD}"/>
              </a:ext>
            </a:extLst>
          </p:cNvPr>
          <p:cNvSpPr>
            <a:spLocks noGrp="1"/>
          </p:cNvSpPr>
          <p:nvPr>
            <p:ph type="ftr" sz="quarter" idx="14"/>
          </p:nvPr>
        </p:nvSpPr>
        <p:spPr>
          <a:xfrm>
            <a:off x="5071873" y="6402310"/>
            <a:ext cx="6217666" cy="190500"/>
          </a:xfrm>
        </p:spPr>
        <p:txBody>
          <a:bodyPr/>
          <a:lstStyle>
            <a:lvl1pPr>
              <a:defRPr>
                <a:solidFill>
                  <a:schemeClr val="bg1"/>
                </a:solidFill>
                <a:latin typeface="+mn-lt"/>
              </a:defRPr>
            </a:lvl1pPr>
          </a:lstStyle>
          <a:p>
            <a:pPr algn="r"/>
            <a:r>
              <a:rPr lang="en-US"/>
              <a:t>Confidential | Authorized HPE partner use only</a:t>
            </a:r>
          </a:p>
        </p:txBody>
      </p:sp>
      <p:sp>
        <p:nvSpPr>
          <p:cNvPr id="11" name="Slide Number Placeholder 5">
            <a:extLst>
              <a:ext uri="{FF2B5EF4-FFF2-40B4-BE49-F238E27FC236}">
                <a16:creationId xmlns:a16="http://schemas.microsoft.com/office/drawing/2014/main" id="{32436E1E-F08D-AB3F-3384-3CA378D1A8E4}"/>
              </a:ext>
            </a:extLst>
          </p:cNvPr>
          <p:cNvSpPr>
            <a:spLocks noGrp="1"/>
          </p:cNvSpPr>
          <p:nvPr>
            <p:ph type="sldNum" sz="quarter" idx="15"/>
          </p:nvPr>
        </p:nvSpPr>
        <p:spPr>
          <a:xfrm>
            <a:off x="11468100" y="6402310"/>
            <a:ext cx="340782" cy="190500"/>
          </a:xfrm>
        </p:spPr>
        <p:txBody>
          <a:bodyPr/>
          <a:lstStyle>
            <a:lvl1pPr>
              <a:defRPr>
                <a:solidFill>
                  <a:schemeClr val="bg1"/>
                </a:solidFill>
                <a:latin typeface="+mn-lt"/>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06793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4243D16-78B0-BF7E-7EE9-B51138BA7C68}"/>
              </a:ext>
            </a:extLst>
          </p:cNvPr>
          <p:cNvSpPr>
            <a:spLocks noGrp="1"/>
          </p:cNvSpPr>
          <p:nvPr>
            <p:ph type="title"/>
          </p:nvPr>
        </p:nvSpPr>
        <p:spPr/>
        <p:txBody>
          <a:bodyPr/>
          <a:lstStyle/>
          <a:p>
            <a:r>
              <a:rPr lang="en-US"/>
              <a:t>Click to edit Master title style</a:t>
            </a:r>
          </a:p>
        </p:txBody>
      </p:sp>
      <p:sp>
        <p:nvSpPr>
          <p:cNvPr id="15" name="Content Placeholder 2"/>
          <p:cNvSpPr>
            <a:spLocks noGrp="1"/>
          </p:cNvSpPr>
          <p:nvPr>
            <p:ph sz="quarter" idx="17"/>
          </p:nvPr>
        </p:nvSpPr>
        <p:spPr>
          <a:xfrm>
            <a:off x="385100" y="1165860"/>
            <a:ext cx="5523992" cy="5100637"/>
          </a:xfrm>
          <a:prstGeom prst="rect">
            <a:avLst/>
          </a:prstGeo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18"/>
          </p:nvPr>
        </p:nvSpPr>
        <p:spPr>
          <a:xfrm>
            <a:off x="6260021" y="1165860"/>
            <a:ext cx="5523992" cy="5100637"/>
          </a:xfrm>
          <a:prstGeom prst="rect">
            <a:avLst/>
          </a:prstGeo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a:extLst>
              <a:ext uri="{FF2B5EF4-FFF2-40B4-BE49-F238E27FC236}">
                <a16:creationId xmlns:a16="http://schemas.microsoft.com/office/drawing/2014/main" id="{57BAE68A-27A7-6C3D-4142-7F3922D49B35}"/>
              </a:ext>
            </a:extLst>
          </p:cNvPr>
          <p:cNvSpPr>
            <a:spLocks noGrp="1"/>
          </p:cNvSpPr>
          <p:nvPr>
            <p:ph type="ftr" sz="quarter" idx="19"/>
          </p:nvPr>
        </p:nvSpPr>
        <p:spPr/>
        <p:txBody>
          <a:bodyPr/>
          <a:lstStyle/>
          <a:p>
            <a:pPr algn="r"/>
            <a:r>
              <a:rPr lang="en-US"/>
              <a:t>Confidential | Authorized HPE partner use only</a:t>
            </a:r>
            <a:endParaRPr lang="en-US" dirty="0"/>
          </a:p>
        </p:txBody>
      </p:sp>
      <p:sp>
        <p:nvSpPr>
          <p:cNvPr id="5" name="Slide Number Placeholder 5">
            <a:extLst>
              <a:ext uri="{FF2B5EF4-FFF2-40B4-BE49-F238E27FC236}">
                <a16:creationId xmlns:a16="http://schemas.microsoft.com/office/drawing/2014/main" id="{99444F98-C525-C008-1B46-B4DCF8808DE4}"/>
              </a:ext>
            </a:extLst>
          </p:cNvPr>
          <p:cNvSpPr>
            <a:spLocks noGrp="1"/>
          </p:cNvSpPr>
          <p:nvPr>
            <p:ph type="sldNum" sz="quarter" idx="20"/>
          </p:nvPr>
        </p:nvSpPr>
        <p:spPr/>
        <p:txBody>
          <a:body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58997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2) and Two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74DB35-5793-0F87-263A-3DF2B2C452D3}"/>
              </a:ext>
            </a:extLst>
          </p:cNvPr>
          <p:cNvSpPr>
            <a:spLocks noGrp="1"/>
          </p:cNvSpPr>
          <p:nvPr>
            <p:ph type="title" hasCustomPrompt="1"/>
          </p:nvPr>
        </p:nvSpPr>
        <p:spPr>
          <a:xfrm>
            <a:off x="374904" y="393192"/>
            <a:ext cx="11442628" cy="775846"/>
          </a:xfrm>
        </p:spPr>
        <p:txBody>
          <a:bodyPr lIns="0" tIns="0" rIns="91440" bIns="0"/>
          <a:lstStyle>
            <a:lvl1pPr>
              <a:lnSpc>
                <a:spcPct val="90000"/>
              </a:lnSpc>
              <a:spcBef>
                <a:spcPct val="0"/>
              </a:spcBef>
              <a:spcAft>
                <a:spcPts val="0"/>
              </a:spcAft>
              <a:defRPr sz="3000">
                <a:solidFill>
                  <a:schemeClr val="tx1"/>
                </a:solidFill>
              </a:defRPr>
            </a:lvl1pPr>
          </a:lstStyle>
          <a:p>
            <a:r>
              <a:rPr lang="en-US" dirty="0"/>
              <a:t>Click to add</a:t>
            </a:r>
            <a:br>
              <a:rPr lang="en-US" dirty="0"/>
            </a:br>
            <a:r>
              <a:rPr lang="en-US" dirty="0"/>
              <a:t>two-line title</a:t>
            </a:r>
          </a:p>
        </p:txBody>
      </p:sp>
      <p:sp>
        <p:nvSpPr>
          <p:cNvPr id="21" name="Content Placeholder 2">
            <a:extLst>
              <a:ext uri="{FF2B5EF4-FFF2-40B4-BE49-F238E27FC236}">
                <a16:creationId xmlns:a16="http://schemas.microsoft.com/office/drawing/2014/main" id="{790CE829-C5DB-4D0F-8D68-9F31A94FC42A}"/>
              </a:ext>
            </a:extLst>
          </p:cNvPr>
          <p:cNvSpPr>
            <a:spLocks noGrp="1"/>
          </p:cNvSpPr>
          <p:nvPr>
            <p:ph sz="quarter" idx="22"/>
          </p:nvPr>
        </p:nvSpPr>
        <p:spPr>
          <a:xfrm>
            <a:off x="374904" y="1541418"/>
            <a:ext cx="5523992" cy="4729842"/>
          </a:xfrm>
          <a:prstGeom prst="rect">
            <a:avLst/>
          </a:prstGeom>
          <a:ln>
            <a:noFill/>
            <a:miter lim="800000"/>
          </a:ln>
        </p:spPr>
        <p:txBody>
          <a:bodyPr lIns="0" tIns="45720" rIns="91440" bIns="45720"/>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3">
            <a:extLst>
              <a:ext uri="{FF2B5EF4-FFF2-40B4-BE49-F238E27FC236}">
                <a16:creationId xmlns:a16="http://schemas.microsoft.com/office/drawing/2014/main" id="{C2D9C38D-0C96-4F06-9088-13547C056F33}"/>
              </a:ext>
            </a:extLst>
          </p:cNvPr>
          <p:cNvSpPr>
            <a:spLocks noGrp="1"/>
          </p:cNvSpPr>
          <p:nvPr>
            <p:ph sz="quarter" idx="25"/>
          </p:nvPr>
        </p:nvSpPr>
        <p:spPr>
          <a:xfrm>
            <a:off x="6260021" y="1541417"/>
            <a:ext cx="5523992" cy="4729841"/>
          </a:xfrm>
          <a:prstGeom prst="rect">
            <a:avLst/>
          </a:prstGeom>
          <a:ln>
            <a:noFill/>
            <a:miter lim="800000"/>
          </a:ln>
        </p:spPr>
        <p:txBody>
          <a:bodyPr lIns="0" tIns="45720" rIns="0" bIns="45720"/>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a:extLst>
              <a:ext uri="{FF2B5EF4-FFF2-40B4-BE49-F238E27FC236}">
                <a16:creationId xmlns:a16="http://schemas.microsoft.com/office/drawing/2014/main" id="{401D58A9-ACB6-18F7-EA6C-D39468541C2F}"/>
              </a:ext>
            </a:extLst>
          </p:cNvPr>
          <p:cNvSpPr>
            <a:spLocks noGrp="1"/>
          </p:cNvSpPr>
          <p:nvPr>
            <p:ph type="ftr" sz="quarter" idx="26"/>
          </p:nvPr>
        </p:nvSpPr>
        <p:spPr/>
        <p:txBody>
          <a:bodyPr/>
          <a:lstStyle>
            <a:lvl1pPr>
              <a:defRPr>
                <a:solidFill>
                  <a:schemeClr val="tx1"/>
                </a:solidFill>
              </a:defRPr>
            </a:lvl1pPr>
          </a:lstStyle>
          <a:p>
            <a:pPr algn="r"/>
            <a:r>
              <a:rPr lang="en-US"/>
              <a:t>Confidential | Authorized HPE partner use only</a:t>
            </a:r>
            <a:endParaRPr lang="en-US" dirty="0"/>
          </a:p>
        </p:txBody>
      </p:sp>
      <p:sp>
        <p:nvSpPr>
          <p:cNvPr id="7" name="Slide Number Placeholder 5">
            <a:extLst>
              <a:ext uri="{FF2B5EF4-FFF2-40B4-BE49-F238E27FC236}">
                <a16:creationId xmlns:a16="http://schemas.microsoft.com/office/drawing/2014/main" id="{56693A83-2C34-7CA2-21A7-C377B3F9D1C2}"/>
              </a:ext>
            </a:extLst>
          </p:cNvPr>
          <p:cNvSpPr>
            <a:spLocks noGrp="1"/>
          </p:cNvSpPr>
          <p:nvPr>
            <p:ph type="sldNum" sz="quarter" idx="27"/>
          </p:nvPr>
        </p:nvSpPr>
        <p:spPr/>
        <p:txBody>
          <a:bodyPr/>
          <a:lstStyle>
            <a:lvl1pPr>
              <a:defRPr>
                <a:solidFill>
                  <a:schemeClr val="tx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360479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74DB35-5793-0F87-263A-3DF2B2C452D3}"/>
              </a:ext>
            </a:extLst>
          </p:cNvPr>
          <p:cNvSpPr>
            <a:spLocks noGrp="1"/>
          </p:cNvSpPr>
          <p:nvPr>
            <p:ph type="title"/>
          </p:nvPr>
        </p:nvSpPr>
        <p:spPr>
          <a:xfrm>
            <a:off x="374904" y="393192"/>
            <a:ext cx="11433978" cy="415498"/>
          </a:xfrm>
        </p:spPr>
        <p:txBody>
          <a:bodyPr lIns="0" tIns="0" rIns="91440" bIns="0"/>
          <a:lstStyle>
            <a:lvl1pPr>
              <a:lnSpc>
                <a:spcPct val="90000"/>
              </a:lnSpc>
              <a:spcBef>
                <a:spcPct val="0"/>
              </a:spcBef>
              <a:spcAft>
                <a:spcPts val="0"/>
              </a:spcAft>
              <a:defRPr sz="3000">
                <a:solidFill>
                  <a:schemeClr val="tx1"/>
                </a:solidFill>
              </a:defRPr>
            </a:lvl1pPr>
          </a:lstStyle>
          <a:p>
            <a:r>
              <a:rPr lang="en-US"/>
              <a:t>Click to edit Master title style</a:t>
            </a:r>
            <a:endParaRPr lang="en-US" dirty="0"/>
          </a:p>
        </p:txBody>
      </p:sp>
      <p:sp>
        <p:nvSpPr>
          <p:cNvPr id="15" name="Subtitle 2">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0"/>
              </a:spcBef>
              <a:spcAft>
                <a:spcPts val="0"/>
              </a:spcAft>
              <a:buNone/>
              <a:defRPr sz="2000" baseline="0" dirty="0">
                <a:solidFill>
                  <a:schemeClr val="tx1"/>
                </a:solidFill>
                <a:latin typeface="+mn-lt"/>
              </a:defRPr>
            </a:lvl1pPr>
          </a:lstStyle>
          <a:p>
            <a:pPr marL="182880" lvl="0" indent="-182880">
              <a:spcBef>
                <a:spcPts val="0"/>
              </a:spcBef>
            </a:pPr>
            <a:r>
              <a:rPr lang="en-US" dirty="0"/>
              <a:t>Click to add one-line subtitle</a:t>
            </a:r>
          </a:p>
        </p:txBody>
      </p:sp>
      <p:sp>
        <p:nvSpPr>
          <p:cNvPr id="21" name="Content Placeholder 3">
            <a:extLst>
              <a:ext uri="{FF2B5EF4-FFF2-40B4-BE49-F238E27FC236}">
                <a16:creationId xmlns:a16="http://schemas.microsoft.com/office/drawing/2014/main" id="{790CE829-C5DB-4D0F-8D68-9F31A94FC42A}"/>
              </a:ext>
            </a:extLst>
          </p:cNvPr>
          <p:cNvSpPr>
            <a:spLocks noGrp="1"/>
          </p:cNvSpPr>
          <p:nvPr>
            <p:ph sz="quarter" idx="22"/>
          </p:nvPr>
        </p:nvSpPr>
        <p:spPr>
          <a:xfrm>
            <a:off x="374904" y="1541418"/>
            <a:ext cx="5523992" cy="4737462"/>
          </a:xfrm>
          <a:prstGeom prst="rect">
            <a:avLst/>
          </a:prstGeom>
          <a:ln>
            <a:noFill/>
            <a:miter lim="800000"/>
          </a:ln>
        </p:spPr>
        <p:txBody>
          <a:bodyPr lIns="0" tIns="45720" rIns="91440" bIns="4572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4">
            <a:extLst>
              <a:ext uri="{FF2B5EF4-FFF2-40B4-BE49-F238E27FC236}">
                <a16:creationId xmlns:a16="http://schemas.microsoft.com/office/drawing/2014/main" id="{C2D9C38D-0C96-4F06-9088-13547C056F33}"/>
              </a:ext>
            </a:extLst>
          </p:cNvPr>
          <p:cNvSpPr>
            <a:spLocks noGrp="1"/>
          </p:cNvSpPr>
          <p:nvPr>
            <p:ph sz="quarter" idx="25"/>
          </p:nvPr>
        </p:nvSpPr>
        <p:spPr>
          <a:xfrm>
            <a:off x="6260021" y="1541418"/>
            <a:ext cx="5523992" cy="4737462"/>
          </a:xfrm>
          <a:prstGeom prst="rect">
            <a:avLst/>
          </a:prstGeom>
          <a:ln>
            <a:noFill/>
            <a:miter lim="800000"/>
          </a:ln>
        </p:spPr>
        <p:txBody>
          <a:bodyPr lIns="0" tIns="45720" rIns="0" bIns="45720"/>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01D58A9-ACB6-18F7-EA6C-D39468541C2F}"/>
              </a:ext>
            </a:extLst>
          </p:cNvPr>
          <p:cNvSpPr>
            <a:spLocks noGrp="1"/>
          </p:cNvSpPr>
          <p:nvPr>
            <p:ph type="ftr" sz="quarter" idx="26"/>
          </p:nvPr>
        </p:nvSpPr>
        <p:spPr/>
        <p:txBody>
          <a:bodyPr/>
          <a:lstStyle>
            <a:lvl1pPr>
              <a:defRPr>
                <a:solidFill>
                  <a:schemeClr val="tx1"/>
                </a:solidFill>
              </a:defRPr>
            </a:lvl1pPr>
          </a:lstStyle>
          <a:p>
            <a:pPr algn="r"/>
            <a:r>
              <a:rPr lang="en-US"/>
              <a:t>Confidential | Authorized HPE partner use only</a:t>
            </a:r>
            <a:endParaRPr lang="en-US" dirty="0"/>
          </a:p>
        </p:txBody>
      </p:sp>
      <p:sp>
        <p:nvSpPr>
          <p:cNvPr id="7" name="Slide Number Placeholder 6">
            <a:extLst>
              <a:ext uri="{FF2B5EF4-FFF2-40B4-BE49-F238E27FC236}">
                <a16:creationId xmlns:a16="http://schemas.microsoft.com/office/drawing/2014/main" id="{56693A83-2C34-7CA2-21A7-C377B3F9D1C2}"/>
              </a:ext>
            </a:extLst>
          </p:cNvPr>
          <p:cNvSpPr>
            <a:spLocks noGrp="1"/>
          </p:cNvSpPr>
          <p:nvPr>
            <p:ph type="sldNum" sz="quarter" idx="27"/>
          </p:nvPr>
        </p:nvSpPr>
        <p:spPr/>
        <p:txBody>
          <a:bodyPr/>
          <a:lstStyle>
            <a:lvl1pPr>
              <a:defRPr>
                <a:solidFill>
                  <a:schemeClr val="tx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341122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2), Subtitle and Two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74DB35-5793-0F87-263A-3DF2B2C452D3}"/>
              </a:ext>
            </a:extLst>
          </p:cNvPr>
          <p:cNvSpPr>
            <a:spLocks noGrp="1"/>
          </p:cNvSpPr>
          <p:nvPr>
            <p:ph type="title" hasCustomPrompt="1"/>
          </p:nvPr>
        </p:nvSpPr>
        <p:spPr>
          <a:xfrm>
            <a:off x="374904" y="393192"/>
            <a:ext cx="11442628" cy="775846"/>
          </a:xfrm>
        </p:spPr>
        <p:txBody>
          <a:bodyPr lIns="0" tIns="0" rIns="91440" bIns="0"/>
          <a:lstStyle>
            <a:lvl1pPr>
              <a:lnSpc>
                <a:spcPct val="90000"/>
              </a:lnSpc>
              <a:spcBef>
                <a:spcPct val="0"/>
              </a:spcBef>
              <a:spcAft>
                <a:spcPts val="0"/>
              </a:spcAft>
              <a:defRPr sz="3000">
                <a:solidFill>
                  <a:schemeClr val="tx1"/>
                </a:solidFill>
              </a:defRPr>
            </a:lvl1pPr>
          </a:lstStyle>
          <a:p>
            <a:r>
              <a:rPr lang="en-US" dirty="0"/>
              <a:t>Click to add</a:t>
            </a:r>
            <a:br>
              <a:rPr lang="en-US" dirty="0"/>
            </a:br>
            <a:r>
              <a:rPr lang="en-US" dirty="0"/>
              <a:t>two-line title</a:t>
            </a:r>
          </a:p>
        </p:txBody>
      </p:sp>
      <p:sp>
        <p:nvSpPr>
          <p:cNvPr id="15" name="Subtitle 2">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374904" y="1216152"/>
            <a:ext cx="11442628" cy="369486"/>
          </a:xfrm>
          <a:prstGeom prst="rect">
            <a:avLst/>
          </a:prstGeom>
        </p:spPr>
        <p:txBody>
          <a:bodyPr vert="horz" lIns="0" tIns="0" rIns="0" bIns="45720" rtlCol="0" anchor="ctr">
            <a:noAutofit/>
          </a:bodyPr>
          <a:lstStyle>
            <a:lvl1pPr marL="0" indent="0">
              <a:lnSpc>
                <a:spcPct val="100000"/>
              </a:lnSpc>
              <a:spcBef>
                <a:spcPts val="0"/>
              </a:spcBef>
              <a:spcAft>
                <a:spcPts val="0"/>
              </a:spcAft>
              <a:buNone/>
              <a:defRPr sz="2000" baseline="0" dirty="0">
                <a:solidFill>
                  <a:schemeClr val="tx1"/>
                </a:solidFill>
                <a:latin typeface="+mn-lt"/>
              </a:defRPr>
            </a:lvl1pPr>
          </a:lstStyle>
          <a:p>
            <a:pPr marL="182880" lvl="0" indent="-182880">
              <a:spcBef>
                <a:spcPts val="0"/>
              </a:spcBef>
            </a:pPr>
            <a:r>
              <a:rPr lang="en-US" dirty="0"/>
              <a:t>Click to add one-line subtitle</a:t>
            </a:r>
          </a:p>
        </p:txBody>
      </p:sp>
      <p:sp>
        <p:nvSpPr>
          <p:cNvPr id="21" name="Content Placeholder 3">
            <a:extLst>
              <a:ext uri="{FF2B5EF4-FFF2-40B4-BE49-F238E27FC236}">
                <a16:creationId xmlns:a16="http://schemas.microsoft.com/office/drawing/2014/main" id="{790CE829-C5DB-4D0F-8D68-9F31A94FC42A}"/>
              </a:ext>
            </a:extLst>
          </p:cNvPr>
          <p:cNvSpPr>
            <a:spLocks noGrp="1"/>
          </p:cNvSpPr>
          <p:nvPr>
            <p:ph sz="quarter" idx="22"/>
          </p:nvPr>
        </p:nvSpPr>
        <p:spPr>
          <a:xfrm>
            <a:off x="374904" y="1888132"/>
            <a:ext cx="5523992" cy="4383127"/>
          </a:xfrm>
          <a:prstGeom prst="rect">
            <a:avLst/>
          </a:prstGeom>
          <a:ln>
            <a:noFill/>
            <a:miter lim="800000"/>
          </a:ln>
        </p:spPr>
        <p:txBody>
          <a:bodyPr lIns="0" tIns="45720" rIns="91440" bIns="4572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Content Placeholder 4">
            <a:extLst>
              <a:ext uri="{FF2B5EF4-FFF2-40B4-BE49-F238E27FC236}">
                <a16:creationId xmlns:a16="http://schemas.microsoft.com/office/drawing/2014/main" id="{C2D9C38D-0C96-4F06-9088-13547C056F33}"/>
              </a:ext>
            </a:extLst>
          </p:cNvPr>
          <p:cNvSpPr>
            <a:spLocks noGrp="1"/>
          </p:cNvSpPr>
          <p:nvPr>
            <p:ph sz="quarter" idx="25"/>
          </p:nvPr>
        </p:nvSpPr>
        <p:spPr>
          <a:xfrm>
            <a:off x="6260021" y="1888133"/>
            <a:ext cx="5523992" cy="4383126"/>
          </a:xfrm>
          <a:prstGeom prst="rect">
            <a:avLst/>
          </a:prstGeom>
          <a:ln>
            <a:noFill/>
            <a:miter lim="800000"/>
          </a:ln>
        </p:spPr>
        <p:txBody>
          <a:bodyPr lIns="0" tIns="45720" rIns="0" bIns="45720"/>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01D58A9-ACB6-18F7-EA6C-D39468541C2F}"/>
              </a:ext>
            </a:extLst>
          </p:cNvPr>
          <p:cNvSpPr>
            <a:spLocks noGrp="1"/>
          </p:cNvSpPr>
          <p:nvPr>
            <p:ph type="ftr" sz="quarter" idx="26"/>
          </p:nvPr>
        </p:nvSpPr>
        <p:spPr/>
        <p:txBody>
          <a:bodyPr/>
          <a:lstStyle>
            <a:lvl1pPr>
              <a:defRPr>
                <a:solidFill>
                  <a:schemeClr val="tx1"/>
                </a:solidFill>
              </a:defRPr>
            </a:lvl1pPr>
          </a:lstStyle>
          <a:p>
            <a:pPr algn="r"/>
            <a:r>
              <a:rPr lang="en-US"/>
              <a:t>Confidential | Authorized HPE partner use only</a:t>
            </a:r>
            <a:endParaRPr lang="en-US" dirty="0"/>
          </a:p>
        </p:txBody>
      </p:sp>
      <p:sp>
        <p:nvSpPr>
          <p:cNvPr id="7" name="Slide Number Placeholder 6">
            <a:extLst>
              <a:ext uri="{FF2B5EF4-FFF2-40B4-BE49-F238E27FC236}">
                <a16:creationId xmlns:a16="http://schemas.microsoft.com/office/drawing/2014/main" id="{56693A83-2C34-7CA2-21A7-C377B3F9D1C2}"/>
              </a:ext>
            </a:extLst>
          </p:cNvPr>
          <p:cNvSpPr>
            <a:spLocks noGrp="1"/>
          </p:cNvSpPr>
          <p:nvPr>
            <p:ph type="sldNum" sz="quarter" idx="27"/>
          </p:nvPr>
        </p:nvSpPr>
        <p:spPr/>
        <p:txBody>
          <a:bodyPr/>
          <a:lstStyle>
            <a:lvl1pPr>
              <a:defRPr>
                <a:solidFill>
                  <a:schemeClr val="tx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412653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3A8584B-E718-4F58-9AF1-BDBF5AD7FFFE}"/>
              </a:ext>
            </a:extLst>
          </p:cNvPr>
          <p:cNvSpPr>
            <a:spLocks noGrp="1"/>
          </p:cNvSpPr>
          <p:nvPr>
            <p:ph type="title"/>
          </p:nvPr>
        </p:nvSpPr>
        <p:spPr>
          <a:xfrm>
            <a:off x="374904" y="393192"/>
            <a:ext cx="11433978" cy="415498"/>
          </a:xfrm>
        </p:spPr>
        <p:txBody>
          <a:bodyPr lIns="0" tIns="0" rIns="91440" bIns="0"/>
          <a:lstStyle>
            <a:lvl1pPr>
              <a:lnSpc>
                <a:spcPct val="90000"/>
              </a:lnSpc>
              <a:spcBef>
                <a:spcPct val="0"/>
              </a:spcBef>
              <a:spcAft>
                <a:spcPts val="0"/>
              </a:spcAft>
              <a:defRPr sz="3000">
                <a:solidFill>
                  <a:schemeClr val="tx1"/>
                </a:solidFill>
              </a:defRPr>
            </a:lvl1pPr>
          </a:lstStyle>
          <a:p>
            <a:r>
              <a:rPr lang="en-US"/>
              <a:t>Click to edit Master title style</a:t>
            </a:r>
            <a:endParaRPr lang="en-US" dirty="0"/>
          </a:p>
        </p:txBody>
      </p:sp>
      <p:sp>
        <p:nvSpPr>
          <p:cNvPr id="24" name="Heading 2"/>
          <p:cNvSpPr>
            <a:spLocks noGrp="1"/>
          </p:cNvSpPr>
          <p:nvPr>
            <p:ph type="body" sz="quarter" idx="19" hasCustomPrompt="1"/>
          </p:nvPr>
        </p:nvSpPr>
        <p:spPr>
          <a:xfrm>
            <a:off x="374903" y="1129022"/>
            <a:ext cx="5523992" cy="369486"/>
          </a:xfrm>
          <a:prstGeom prst="rect">
            <a:avLst/>
          </a:prstGeom>
          <a:ln>
            <a:noFill/>
            <a:miter lim="800000"/>
          </a:ln>
        </p:spPr>
        <p:txBody>
          <a:bodyPr lIns="0" tIns="0" rIns="91440" bIns="45720">
            <a:noAutofit/>
          </a:bodyPr>
          <a:lstStyle>
            <a:lvl1pPr marL="0" indent="0">
              <a:lnSpc>
                <a:spcPct val="100000"/>
              </a:lnSpc>
              <a:spcBef>
                <a:spcPts val="1000"/>
              </a:spcBef>
              <a:spcAft>
                <a:spcPts val="0"/>
              </a:spcAft>
              <a:buNone/>
              <a:defRPr sz="2000" b="1" baseline="0">
                <a:solidFill>
                  <a:schemeClr val="tx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2" name="Content Placeholder 3"/>
          <p:cNvSpPr>
            <a:spLocks noGrp="1"/>
          </p:cNvSpPr>
          <p:nvPr>
            <p:ph sz="quarter" idx="17"/>
          </p:nvPr>
        </p:nvSpPr>
        <p:spPr>
          <a:xfrm>
            <a:off x="374904" y="1541418"/>
            <a:ext cx="5523992" cy="4729842"/>
          </a:xfrm>
          <a:prstGeom prst="rect">
            <a:avLst/>
          </a:prstGeom>
          <a:ln>
            <a:noFill/>
            <a:miter lim="800000"/>
          </a:ln>
        </p:spPr>
        <p:txBody>
          <a:bodyPr lIns="0" tIns="45720" rIns="91440" bIns="45720"/>
          <a:lstStyle>
            <a:lvl1pPr>
              <a:spcAft>
                <a:spcPts val="0"/>
              </a:spcAft>
              <a:defRPr>
                <a:solidFill>
                  <a:schemeClr val="tx1"/>
                </a:solidFill>
                <a:latin typeface="HPE Graphik" pitchFamily="50" charset="0"/>
              </a:defRPr>
            </a:lvl1pPr>
            <a:lvl2pPr>
              <a:spcAft>
                <a:spcPts val="0"/>
              </a:spcAft>
              <a:defRPr>
                <a:solidFill>
                  <a:schemeClr val="tx1"/>
                </a:solidFill>
                <a:latin typeface="HPE Graphik" pitchFamily="50" charset="0"/>
              </a:defRPr>
            </a:lvl2pPr>
            <a:lvl3pPr>
              <a:spcAft>
                <a:spcPts val="0"/>
              </a:spcAft>
              <a:defRPr>
                <a:solidFill>
                  <a:schemeClr val="tx1"/>
                </a:solidFill>
                <a:latin typeface="HPE Graphik" pitchFamily="50" charset="0"/>
              </a:defRPr>
            </a:lvl3pPr>
            <a:lvl4pPr>
              <a:spcAft>
                <a:spcPts val="0"/>
              </a:spcAft>
              <a:defRPr>
                <a:solidFill>
                  <a:schemeClr val="tx1"/>
                </a:solidFill>
                <a:latin typeface="HPE Graphik" pitchFamily="50" charset="0"/>
              </a:defRPr>
            </a:lvl4pPr>
            <a:lvl5pPr>
              <a:spcAft>
                <a:spcPts val="0"/>
              </a:spcAft>
              <a:defRPr>
                <a:solidFill>
                  <a:schemeClr val="tx1"/>
                </a:solidFill>
                <a:latin typeface="HPE Graphi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Heading 4"/>
          <p:cNvSpPr>
            <a:spLocks noGrp="1"/>
          </p:cNvSpPr>
          <p:nvPr>
            <p:ph type="body" sz="quarter" idx="21" hasCustomPrompt="1"/>
          </p:nvPr>
        </p:nvSpPr>
        <p:spPr>
          <a:xfrm>
            <a:off x="6260399" y="1129022"/>
            <a:ext cx="5523992" cy="369486"/>
          </a:xfrm>
          <a:prstGeom prst="rect">
            <a:avLst/>
          </a:prstGeom>
          <a:ln>
            <a:noFill/>
            <a:miter lim="800000"/>
          </a:ln>
        </p:spPr>
        <p:txBody>
          <a:bodyPr lIns="0" tIns="0" rIns="91440" bIns="45720">
            <a:noAutofit/>
          </a:bodyPr>
          <a:lstStyle>
            <a:lvl1pPr marL="0" indent="0">
              <a:lnSpc>
                <a:spcPct val="100000"/>
              </a:lnSpc>
              <a:spcBef>
                <a:spcPts val="1000"/>
              </a:spcBef>
              <a:spcAft>
                <a:spcPts val="0"/>
              </a:spcAft>
              <a:buNone/>
              <a:defRPr sz="2000" b="1" baseline="0">
                <a:solidFill>
                  <a:srgbClr val="292D3A"/>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5" name="Content Placeholder 5"/>
          <p:cNvSpPr>
            <a:spLocks noGrp="1"/>
          </p:cNvSpPr>
          <p:nvPr>
            <p:ph sz="quarter" idx="20"/>
          </p:nvPr>
        </p:nvSpPr>
        <p:spPr>
          <a:xfrm>
            <a:off x="6260021" y="1541418"/>
            <a:ext cx="5523992" cy="4729842"/>
          </a:xfrm>
          <a:prstGeom prst="rect">
            <a:avLst/>
          </a:prstGeom>
          <a:ln>
            <a:noFill/>
            <a:miter lim="800000"/>
          </a:ln>
        </p:spPr>
        <p:txBody>
          <a:bodyPr lIns="0" tIns="45720" rIns="0" bIns="45720"/>
          <a:lstStyle>
            <a:lvl1pPr>
              <a:spcAft>
                <a:spcPts val="0"/>
              </a:spcAft>
              <a:defRPr>
                <a:solidFill>
                  <a:srgbClr val="292D3A"/>
                </a:solidFill>
                <a:latin typeface="HPE Graphik" pitchFamily="50" charset="0"/>
              </a:defRPr>
            </a:lvl1pPr>
            <a:lvl2pPr>
              <a:spcAft>
                <a:spcPts val="0"/>
              </a:spcAft>
              <a:defRPr>
                <a:solidFill>
                  <a:srgbClr val="292D3A"/>
                </a:solidFill>
                <a:latin typeface="HPE Graphik" pitchFamily="50" charset="0"/>
              </a:defRPr>
            </a:lvl2pPr>
            <a:lvl3pPr>
              <a:spcAft>
                <a:spcPts val="0"/>
              </a:spcAft>
              <a:defRPr>
                <a:solidFill>
                  <a:srgbClr val="292D3A"/>
                </a:solidFill>
                <a:latin typeface="HPE Graphik" pitchFamily="50" charset="0"/>
              </a:defRPr>
            </a:lvl3pPr>
            <a:lvl4pPr>
              <a:spcAft>
                <a:spcPts val="0"/>
              </a:spcAft>
              <a:defRPr>
                <a:solidFill>
                  <a:srgbClr val="292D3A"/>
                </a:solidFill>
                <a:latin typeface="HPE Graphik" pitchFamily="50" charset="0"/>
              </a:defRPr>
            </a:lvl4pPr>
            <a:lvl5pPr>
              <a:spcAft>
                <a:spcPts val="0"/>
              </a:spcAft>
              <a:defRPr>
                <a:solidFill>
                  <a:srgbClr val="292D3A"/>
                </a:solidFill>
                <a:latin typeface="HPE Graphi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6">
            <a:extLst>
              <a:ext uri="{FF2B5EF4-FFF2-40B4-BE49-F238E27FC236}">
                <a16:creationId xmlns:a16="http://schemas.microsoft.com/office/drawing/2014/main" id="{6A21F8B9-A226-C863-E39B-92687650DAAD}"/>
              </a:ext>
            </a:extLst>
          </p:cNvPr>
          <p:cNvSpPr>
            <a:spLocks noGrp="1"/>
          </p:cNvSpPr>
          <p:nvPr>
            <p:ph type="ftr" sz="quarter" idx="22"/>
          </p:nvPr>
        </p:nvSpPr>
        <p:spPr/>
        <p:txBody>
          <a:bodyPr/>
          <a:lstStyle>
            <a:lvl1pPr>
              <a:defRPr>
                <a:solidFill>
                  <a:schemeClr val="tx1"/>
                </a:solidFill>
              </a:defRPr>
            </a:lvl1pPr>
          </a:lstStyle>
          <a:p>
            <a:pPr algn="r"/>
            <a:r>
              <a:rPr lang="en-US"/>
              <a:t>Confidential | Authorized HPE partner use only</a:t>
            </a:r>
            <a:endParaRPr lang="en-US" dirty="0"/>
          </a:p>
        </p:txBody>
      </p:sp>
      <p:sp>
        <p:nvSpPr>
          <p:cNvPr id="6" name="Slide Number Placeholder 7">
            <a:extLst>
              <a:ext uri="{FF2B5EF4-FFF2-40B4-BE49-F238E27FC236}">
                <a16:creationId xmlns:a16="http://schemas.microsoft.com/office/drawing/2014/main" id="{C22C88C5-7051-4300-5EDA-B8F76B6C396C}"/>
              </a:ext>
            </a:extLst>
          </p:cNvPr>
          <p:cNvSpPr>
            <a:spLocks noGrp="1"/>
          </p:cNvSpPr>
          <p:nvPr>
            <p:ph type="sldNum" sz="quarter" idx="23"/>
          </p:nvPr>
        </p:nvSpPr>
        <p:spPr/>
        <p:txBody>
          <a:bodyPr/>
          <a:lstStyle>
            <a:lvl1pPr>
              <a:defRPr>
                <a:solidFill>
                  <a:schemeClr val="tx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362775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B4DC083-771D-42FC-A297-31FED015807F}"/>
              </a:ext>
            </a:extLst>
          </p:cNvPr>
          <p:cNvSpPr>
            <a:spLocks noGrp="1"/>
          </p:cNvSpPr>
          <p:nvPr>
            <p:ph type="title"/>
          </p:nvPr>
        </p:nvSpPr>
        <p:spPr>
          <a:xfrm>
            <a:off x="374904" y="393192"/>
            <a:ext cx="11433978" cy="415498"/>
          </a:xfrm>
        </p:spPr>
        <p:txBody>
          <a:bodyPr lIns="0" tIns="0" rIns="91440" bIns="0"/>
          <a:lstStyle>
            <a:lvl1pPr>
              <a:lnSpc>
                <a:spcPct val="90000"/>
              </a:lnSpc>
              <a:spcBef>
                <a:spcPct val="0"/>
              </a:spcBef>
              <a:spcAft>
                <a:spcPts val="0"/>
              </a:spcAft>
              <a:defRPr sz="3000">
                <a:solidFill>
                  <a:schemeClr val="tx1"/>
                </a:solidFill>
              </a:defRPr>
            </a:lvl1pPr>
          </a:lstStyle>
          <a:p>
            <a:r>
              <a:rPr lang="en-US"/>
              <a:t>Click to edit Master title style</a:t>
            </a:r>
            <a:endParaRPr lang="en-US" dirty="0"/>
          </a:p>
        </p:txBody>
      </p:sp>
      <p:sp>
        <p:nvSpPr>
          <p:cNvPr id="15" name="Subtitle 2">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0"/>
              </a:spcBef>
              <a:spcAft>
                <a:spcPts val="0"/>
              </a:spcAft>
              <a:buNone/>
              <a:defRPr sz="2000" baseline="0" dirty="0">
                <a:solidFill>
                  <a:schemeClr val="tx1"/>
                </a:solidFill>
                <a:latin typeface="+mn-lt"/>
              </a:defRPr>
            </a:lvl1pPr>
          </a:lstStyle>
          <a:p>
            <a:pPr marL="182880" lvl="0" indent="-182880">
              <a:spcBef>
                <a:spcPts val="0"/>
              </a:spcBef>
            </a:pPr>
            <a:r>
              <a:rPr lang="en-US" dirty="0"/>
              <a:t>Click to add one-line subtitle</a:t>
            </a:r>
          </a:p>
        </p:txBody>
      </p:sp>
      <p:sp>
        <p:nvSpPr>
          <p:cNvPr id="29" name="Heading 3">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374904" y="1473135"/>
            <a:ext cx="5523992" cy="369486"/>
          </a:xfrm>
          <a:prstGeom prst="rect">
            <a:avLst/>
          </a:prstGeom>
          <a:ln>
            <a:noFill/>
            <a:miter lim="800000"/>
          </a:ln>
        </p:spPr>
        <p:txBody>
          <a:bodyPr lIns="0" tIns="0" rIns="91440" bIns="45720">
            <a:noAutofit/>
          </a:bodyPr>
          <a:lstStyle>
            <a:lvl1pPr marL="0" indent="0">
              <a:lnSpc>
                <a:spcPct val="100000"/>
              </a:lnSpc>
              <a:spcBef>
                <a:spcPts val="1000"/>
              </a:spcBef>
              <a:spcAft>
                <a:spcPts val="0"/>
              </a:spcAft>
              <a:buNone/>
              <a:defRPr sz="2000" b="1" baseline="0">
                <a:solidFill>
                  <a:schemeClr val="tx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1" name="Content Placeholder 4">
            <a:extLst>
              <a:ext uri="{FF2B5EF4-FFF2-40B4-BE49-F238E27FC236}">
                <a16:creationId xmlns:a16="http://schemas.microsoft.com/office/drawing/2014/main" id="{790CE829-C5DB-4D0F-8D68-9F31A94FC42A}"/>
              </a:ext>
            </a:extLst>
          </p:cNvPr>
          <p:cNvSpPr>
            <a:spLocks noGrp="1"/>
          </p:cNvSpPr>
          <p:nvPr>
            <p:ph sz="quarter" idx="22"/>
          </p:nvPr>
        </p:nvSpPr>
        <p:spPr>
          <a:xfrm>
            <a:off x="374904" y="1888132"/>
            <a:ext cx="5523992" cy="4390747"/>
          </a:xfrm>
          <a:prstGeom prst="rect">
            <a:avLst/>
          </a:prstGeom>
          <a:ln>
            <a:noFill/>
            <a:miter lim="800000"/>
          </a:ln>
        </p:spPr>
        <p:txBody>
          <a:bodyPr lIns="0" tIns="45720" rIns="91440" bIns="45720"/>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Heading 5">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0021" y="1473135"/>
            <a:ext cx="5523992" cy="369486"/>
          </a:xfrm>
          <a:prstGeom prst="rect">
            <a:avLst/>
          </a:prstGeom>
          <a:ln>
            <a:noFill/>
            <a:miter lim="800000"/>
          </a:ln>
        </p:spPr>
        <p:txBody>
          <a:bodyPr lIns="0" tIns="0" rIns="91440" bIns="45720">
            <a:noAutofit/>
          </a:bodyPr>
          <a:lstStyle>
            <a:lvl1pPr marL="0" indent="0">
              <a:lnSpc>
                <a:spcPct val="100000"/>
              </a:lnSpc>
              <a:spcBef>
                <a:spcPts val="1000"/>
              </a:spcBef>
              <a:spcAft>
                <a:spcPts val="0"/>
              </a:spcAft>
              <a:buNone/>
              <a:defRPr sz="2000" b="1" baseline="0">
                <a:solidFill>
                  <a:schemeClr val="tx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8" name="Content Placeholder 6">
            <a:extLst>
              <a:ext uri="{FF2B5EF4-FFF2-40B4-BE49-F238E27FC236}">
                <a16:creationId xmlns:a16="http://schemas.microsoft.com/office/drawing/2014/main" id="{C2D9C38D-0C96-4F06-9088-13547C056F33}"/>
              </a:ext>
            </a:extLst>
          </p:cNvPr>
          <p:cNvSpPr>
            <a:spLocks noGrp="1"/>
          </p:cNvSpPr>
          <p:nvPr>
            <p:ph sz="quarter" idx="25"/>
          </p:nvPr>
        </p:nvSpPr>
        <p:spPr>
          <a:xfrm>
            <a:off x="6260021" y="1888133"/>
            <a:ext cx="5523992" cy="4390746"/>
          </a:xfrm>
          <a:prstGeom prst="rect">
            <a:avLst/>
          </a:prstGeom>
          <a:ln>
            <a:noFill/>
            <a:miter lim="800000"/>
          </a:ln>
        </p:spPr>
        <p:txBody>
          <a:bodyPr lIns="0" tIns="45720" rIns="0" bIns="45720"/>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7">
            <a:extLst>
              <a:ext uri="{FF2B5EF4-FFF2-40B4-BE49-F238E27FC236}">
                <a16:creationId xmlns:a16="http://schemas.microsoft.com/office/drawing/2014/main" id="{1902BBC2-BD44-DEAF-58E4-737CC53BBBD3}"/>
              </a:ext>
            </a:extLst>
          </p:cNvPr>
          <p:cNvSpPr>
            <a:spLocks noGrp="1"/>
          </p:cNvSpPr>
          <p:nvPr>
            <p:ph type="ftr" sz="quarter" idx="26"/>
          </p:nvPr>
        </p:nvSpPr>
        <p:spPr/>
        <p:txBody>
          <a:bodyPr/>
          <a:lstStyle>
            <a:lvl1pPr>
              <a:defRPr>
                <a:solidFill>
                  <a:schemeClr val="tx1"/>
                </a:solidFill>
              </a:defRPr>
            </a:lvl1pPr>
          </a:lstStyle>
          <a:p>
            <a:pPr algn="r"/>
            <a:r>
              <a:rPr lang="en-US"/>
              <a:t>Confidential | Authorized HPE partner use only</a:t>
            </a:r>
            <a:endParaRPr lang="en-US" dirty="0"/>
          </a:p>
        </p:txBody>
      </p:sp>
      <p:sp>
        <p:nvSpPr>
          <p:cNvPr id="6" name="Slide Number Placeholder 8">
            <a:extLst>
              <a:ext uri="{FF2B5EF4-FFF2-40B4-BE49-F238E27FC236}">
                <a16:creationId xmlns:a16="http://schemas.microsoft.com/office/drawing/2014/main" id="{38DD5D5E-5ECA-A659-E4D1-059428798A68}"/>
              </a:ext>
            </a:extLst>
          </p:cNvPr>
          <p:cNvSpPr>
            <a:spLocks noGrp="1"/>
          </p:cNvSpPr>
          <p:nvPr>
            <p:ph type="sldNum" sz="quarter" idx="27"/>
          </p:nvPr>
        </p:nvSpPr>
        <p:spPr/>
        <p:txBody>
          <a:bodyPr/>
          <a:lstStyle>
            <a:lvl1pPr>
              <a:defRPr>
                <a:solidFill>
                  <a:schemeClr val="tx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302908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C09279-0D09-4109-A953-16A88732F6EC}"/>
              </a:ext>
            </a:extLst>
          </p:cNvPr>
          <p:cNvSpPr>
            <a:spLocks noGrp="1"/>
          </p:cNvSpPr>
          <p:nvPr>
            <p:ph type="title"/>
          </p:nvPr>
        </p:nvSpPr>
        <p:spPr>
          <a:xfrm>
            <a:off x="374904" y="393192"/>
            <a:ext cx="11433978" cy="415498"/>
          </a:xfrm>
        </p:spPr>
        <p:txBody>
          <a:bodyPr lIns="0" tIns="0" rIns="91440" bIns="0" anchor="t"/>
          <a:lstStyle>
            <a:lvl1pPr>
              <a:lnSpc>
                <a:spcPct val="90000"/>
              </a:lnSpc>
              <a:spcBef>
                <a:spcPct val="0"/>
              </a:spcBef>
              <a:spcAft>
                <a:spcPts val="0"/>
              </a:spcAft>
              <a:defRPr sz="3000">
                <a:solidFill>
                  <a:schemeClr val="tx1"/>
                </a:solidFill>
              </a:defRPr>
            </a:lvl1pPr>
          </a:lstStyle>
          <a:p>
            <a:r>
              <a:rPr lang="en-US"/>
              <a:t>Click to edit Master title style</a:t>
            </a:r>
            <a:endParaRPr lang="en-US" dirty="0"/>
          </a:p>
        </p:txBody>
      </p:sp>
      <p:sp>
        <p:nvSpPr>
          <p:cNvPr id="17" name="Content Placeholder 2"/>
          <p:cNvSpPr>
            <a:spLocks noGrp="1"/>
          </p:cNvSpPr>
          <p:nvPr>
            <p:ph sz="quarter" idx="17"/>
          </p:nvPr>
        </p:nvSpPr>
        <p:spPr>
          <a:xfrm>
            <a:off x="385100" y="1165860"/>
            <a:ext cx="3628711" cy="5100637"/>
          </a:xfrm>
          <a:prstGeom prst="rect">
            <a:avLst/>
          </a:prstGeom>
          <a:ln>
            <a:noFill/>
            <a:miter lim="800000"/>
          </a:ln>
        </p:spPr>
        <p:txBody>
          <a:bodyPr lIns="0" rIns="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quarter" idx="18"/>
          </p:nvPr>
        </p:nvSpPr>
        <p:spPr>
          <a:xfrm>
            <a:off x="4268787" y="1165860"/>
            <a:ext cx="3628711" cy="5100637"/>
          </a:xfrm>
          <a:prstGeom prst="rect">
            <a:avLst/>
          </a:prstGeom>
          <a:ln>
            <a:noFill/>
            <a:miter lim="800000"/>
          </a:ln>
        </p:spPr>
        <p:txBody>
          <a:bodyPr lIns="0" rIns="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4"/>
          <p:cNvSpPr>
            <a:spLocks noGrp="1"/>
          </p:cNvSpPr>
          <p:nvPr>
            <p:ph sz="quarter" idx="19"/>
          </p:nvPr>
        </p:nvSpPr>
        <p:spPr>
          <a:xfrm>
            <a:off x="8152474" y="1165860"/>
            <a:ext cx="3628711" cy="5100637"/>
          </a:xfrm>
          <a:prstGeom prst="rect">
            <a:avLst/>
          </a:prstGeom>
          <a:ln>
            <a:noFill/>
            <a:miter lim="800000"/>
          </a:ln>
        </p:spPr>
        <p:txBody>
          <a:bodyPr lIns="0" rIns="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5">
            <a:extLst>
              <a:ext uri="{FF2B5EF4-FFF2-40B4-BE49-F238E27FC236}">
                <a16:creationId xmlns:a16="http://schemas.microsoft.com/office/drawing/2014/main" id="{107EAFD6-415C-88F0-6EE5-4D5D4B8A954E}"/>
              </a:ext>
            </a:extLst>
          </p:cNvPr>
          <p:cNvSpPr>
            <a:spLocks noGrp="1"/>
          </p:cNvSpPr>
          <p:nvPr>
            <p:ph type="ftr" sz="quarter" idx="20"/>
          </p:nvPr>
        </p:nvSpPr>
        <p:spPr/>
        <p:txBody>
          <a:bodyPr/>
          <a:lstStyle>
            <a:lvl1pPr>
              <a:defRPr>
                <a:solidFill>
                  <a:schemeClr val="tx1"/>
                </a:solidFill>
              </a:defRPr>
            </a:lvl1pPr>
          </a:lstStyle>
          <a:p>
            <a:pPr algn="r"/>
            <a:r>
              <a:rPr lang="en-US"/>
              <a:t>Confidential | Authorized HPE partner use only</a:t>
            </a:r>
            <a:endParaRPr lang="en-US" dirty="0"/>
          </a:p>
        </p:txBody>
      </p:sp>
      <p:sp>
        <p:nvSpPr>
          <p:cNvPr id="6" name="Slide Number Placeholder 6">
            <a:extLst>
              <a:ext uri="{FF2B5EF4-FFF2-40B4-BE49-F238E27FC236}">
                <a16:creationId xmlns:a16="http://schemas.microsoft.com/office/drawing/2014/main" id="{D781A8C7-DBC3-6CA7-393A-B76EB01BD15A}"/>
              </a:ext>
            </a:extLst>
          </p:cNvPr>
          <p:cNvSpPr>
            <a:spLocks noGrp="1"/>
          </p:cNvSpPr>
          <p:nvPr>
            <p:ph type="sldNum" sz="quarter" idx="21"/>
          </p:nvPr>
        </p:nvSpPr>
        <p:spPr/>
        <p:txBody>
          <a:bodyPr/>
          <a:lstStyle>
            <a:lvl1pPr>
              <a:defRPr>
                <a:solidFill>
                  <a:schemeClr val="tx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337419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2) and Three Content">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93031B0-6E1E-B6BC-F704-43FCCED1C6F5}"/>
              </a:ext>
            </a:extLst>
          </p:cNvPr>
          <p:cNvSpPr>
            <a:spLocks noGrp="1"/>
          </p:cNvSpPr>
          <p:nvPr>
            <p:ph type="title" hasCustomPrompt="1"/>
          </p:nvPr>
        </p:nvSpPr>
        <p:spPr>
          <a:xfrm>
            <a:off x="374904" y="393192"/>
            <a:ext cx="11442628" cy="775846"/>
          </a:xfrm>
        </p:spPr>
        <p:txBody>
          <a:bodyPr lIns="0" tIns="0" rIns="91440" bIns="0" anchor="t" anchorCtr="0"/>
          <a:lstStyle>
            <a:lvl1pPr>
              <a:lnSpc>
                <a:spcPct val="90000"/>
              </a:lnSpc>
              <a:spcBef>
                <a:spcPct val="0"/>
              </a:spcBef>
              <a:spcAft>
                <a:spcPts val="0"/>
              </a:spcAft>
              <a:defRPr sz="3000">
                <a:solidFill>
                  <a:schemeClr val="tx1"/>
                </a:solidFill>
              </a:defRPr>
            </a:lvl1pPr>
          </a:lstStyle>
          <a:p>
            <a:r>
              <a:rPr lang="en-US" dirty="0"/>
              <a:t>Click to add</a:t>
            </a:r>
            <a:br>
              <a:rPr lang="en-US" dirty="0"/>
            </a:br>
            <a:r>
              <a:rPr lang="en-US" dirty="0"/>
              <a:t>two-line title</a:t>
            </a:r>
          </a:p>
        </p:txBody>
      </p:sp>
      <p:sp>
        <p:nvSpPr>
          <p:cNvPr id="14" name="Content Placeholder 2">
            <a:extLst>
              <a:ext uri="{FF2B5EF4-FFF2-40B4-BE49-F238E27FC236}">
                <a16:creationId xmlns:a16="http://schemas.microsoft.com/office/drawing/2014/main" id="{0B5786B1-1D78-07AE-99E2-9ACA6A302D5C}"/>
              </a:ext>
            </a:extLst>
          </p:cNvPr>
          <p:cNvSpPr>
            <a:spLocks noGrp="1"/>
          </p:cNvSpPr>
          <p:nvPr>
            <p:ph sz="quarter" idx="17"/>
          </p:nvPr>
        </p:nvSpPr>
        <p:spPr>
          <a:xfrm>
            <a:off x="374904" y="1541418"/>
            <a:ext cx="3631039" cy="4729842"/>
          </a:xfrm>
          <a:prstGeom prst="rect">
            <a:avLst/>
          </a:prstGeom>
          <a:ln>
            <a:noFill/>
            <a:miter lim="800000"/>
          </a:ln>
        </p:spPr>
        <p:txBody>
          <a:bodyPr lIns="0" tIns="45720" rIns="0" bIns="45720" anchor="t"/>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C5CFBF7C-9A9D-283B-3040-62F4E8BBA2B8}"/>
              </a:ext>
            </a:extLst>
          </p:cNvPr>
          <p:cNvSpPr>
            <a:spLocks noGrp="1"/>
          </p:cNvSpPr>
          <p:nvPr>
            <p:ph sz="quarter" idx="18"/>
          </p:nvPr>
        </p:nvSpPr>
        <p:spPr>
          <a:xfrm>
            <a:off x="4276344" y="1541418"/>
            <a:ext cx="3631039" cy="4729842"/>
          </a:xfrm>
          <a:prstGeom prst="rect">
            <a:avLst/>
          </a:prstGeom>
          <a:ln>
            <a:noFill/>
            <a:miter lim="800000"/>
          </a:ln>
        </p:spPr>
        <p:txBody>
          <a:bodyPr lIns="0" tIns="45720" rIns="0" bIns="45720" anchor="t"/>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4">
            <a:extLst>
              <a:ext uri="{FF2B5EF4-FFF2-40B4-BE49-F238E27FC236}">
                <a16:creationId xmlns:a16="http://schemas.microsoft.com/office/drawing/2014/main" id="{CE933D73-FF2E-5038-2928-57B052E6DEC6}"/>
              </a:ext>
            </a:extLst>
          </p:cNvPr>
          <p:cNvSpPr>
            <a:spLocks noGrp="1"/>
          </p:cNvSpPr>
          <p:nvPr>
            <p:ph sz="quarter" idx="22"/>
          </p:nvPr>
        </p:nvSpPr>
        <p:spPr>
          <a:xfrm>
            <a:off x="8186492" y="1541418"/>
            <a:ext cx="3631039" cy="4729842"/>
          </a:xfrm>
          <a:prstGeom prst="rect">
            <a:avLst/>
          </a:prstGeom>
          <a:ln>
            <a:noFill/>
            <a:miter lim="800000"/>
          </a:ln>
        </p:spPr>
        <p:txBody>
          <a:bodyPr lIns="0" tIns="45720" rIns="0" bIns="45720" anchor="t"/>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5">
            <a:extLst>
              <a:ext uri="{FF2B5EF4-FFF2-40B4-BE49-F238E27FC236}">
                <a16:creationId xmlns:a16="http://schemas.microsoft.com/office/drawing/2014/main" id="{CE1CB3F7-BD80-2E75-509D-9F8010556A92}"/>
              </a:ext>
            </a:extLst>
          </p:cNvPr>
          <p:cNvSpPr>
            <a:spLocks noGrp="1"/>
          </p:cNvSpPr>
          <p:nvPr>
            <p:ph type="ftr" sz="quarter" idx="19"/>
          </p:nvPr>
        </p:nvSpPr>
        <p:spPr/>
        <p:txBody>
          <a:bodyPr/>
          <a:lstStyle>
            <a:lvl1pPr>
              <a:defRPr>
                <a:solidFill>
                  <a:schemeClr val="tx1"/>
                </a:solidFill>
              </a:defRPr>
            </a:lvl1pPr>
          </a:lstStyle>
          <a:p>
            <a:pPr algn="r"/>
            <a:r>
              <a:rPr lang="en-US"/>
              <a:t>Confidential | Authorized HPE partner use only</a:t>
            </a:r>
            <a:endParaRPr lang="en-US" dirty="0"/>
          </a:p>
        </p:txBody>
      </p:sp>
      <p:sp>
        <p:nvSpPr>
          <p:cNvPr id="5" name="Slide Number Placeholder 6">
            <a:extLst>
              <a:ext uri="{FF2B5EF4-FFF2-40B4-BE49-F238E27FC236}">
                <a16:creationId xmlns:a16="http://schemas.microsoft.com/office/drawing/2014/main" id="{9199F5B5-25C5-2F5D-8947-057651169F83}"/>
              </a:ext>
            </a:extLst>
          </p:cNvPr>
          <p:cNvSpPr>
            <a:spLocks noGrp="1"/>
          </p:cNvSpPr>
          <p:nvPr>
            <p:ph type="sldNum" sz="quarter" idx="20"/>
          </p:nvPr>
        </p:nvSpPr>
        <p:spPr/>
        <p:txBody>
          <a:bodyPr/>
          <a:lstStyle>
            <a:lvl1pPr>
              <a:defRPr>
                <a:solidFill>
                  <a:schemeClr val="tx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40238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EF0ECA-DE60-41FE-A905-507AB710EE5B}"/>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0"/>
              </a:spcBef>
              <a:spcAft>
                <a:spcPts val="0"/>
              </a:spcAft>
              <a:buNone/>
              <a:defRPr sz="2000" baseline="0" dirty="0">
                <a:solidFill>
                  <a:schemeClr val="tx1"/>
                </a:solidFill>
                <a:latin typeface="+mn-lt"/>
              </a:defRPr>
            </a:lvl1pPr>
          </a:lstStyle>
          <a:p>
            <a:pPr marL="182880" lvl="0" indent="-182880">
              <a:spcBef>
                <a:spcPts val="0"/>
              </a:spcBef>
            </a:pPr>
            <a:r>
              <a:rPr lang="en-US" dirty="0"/>
              <a:t>Click to add one-line subtitle</a:t>
            </a:r>
          </a:p>
        </p:txBody>
      </p:sp>
      <p:sp>
        <p:nvSpPr>
          <p:cNvPr id="31" name="Content Placeholder 3">
            <a:extLst>
              <a:ext uri="{FF2B5EF4-FFF2-40B4-BE49-F238E27FC236}">
                <a16:creationId xmlns:a16="http://schemas.microsoft.com/office/drawing/2014/main" id="{31336B0C-F91E-47D8-936F-836334818CB0}"/>
              </a:ext>
            </a:extLst>
          </p:cNvPr>
          <p:cNvSpPr>
            <a:spLocks noGrp="1"/>
          </p:cNvSpPr>
          <p:nvPr>
            <p:ph sz="quarter" idx="17"/>
          </p:nvPr>
        </p:nvSpPr>
        <p:spPr>
          <a:xfrm>
            <a:off x="374904" y="1541418"/>
            <a:ext cx="3631039" cy="4729842"/>
          </a:xfrm>
          <a:prstGeom prst="rect">
            <a:avLst/>
          </a:prstGeom>
          <a:ln>
            <a:noFill/>
            <a:miter lim="800000"/>
          </a:ln>
        </p:spPr>
        <p:txBody>
          <a:bodyPr lIns="0" tIns="45720" rIns="0" bIns="45720" anchor="t"/>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4">
            <a:extLst>
              <a:ext uri="{FF2B5EF4-FFF2-40B4-BE49-F238E27FC236}">
                <a16:creationId xmlns:a16="http://schemas.microsoft.com/office/drawing/2014/main" id="{F2DA2588-EB78-4045-A57D-317AA672516D}"/>
              </a:ext>
            </a:extLst>
          </p:cNvPr>
          <p:cNvSpPr>
            <a:spLocks noGrp="1"/>
          </p:cNvSpPr>
          <p:nvPr>
            <p:ph sz="quarter" idx="18"/>
          </p:nvPr>
        </p:nvSpPr>
        <p:spPr>
          <a:xfrm>
            <a:off x="4276344" y="1541418"/>
            <a:ext cx="3631039" cy="4729842"/>
          </a:xfrm>
          <a:prstGeom prst="rect">
            <a:avLst/>
          </a:prstGeom>
          <a:ln>
            <a:noFill/>
            <a:miter lim="800000"/>
          </a:ln>
        </p:spPr>
        <p:txBody>
          <a:bodyPr lIns="0" tIns="45720" rIns="0" bIns="45720" anchor="t"/>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5">
            <a:extLst>
              <a:ext uri="{FF2B5EF4-FFF2-40B4-BE49-F238E27FC236}">
                <a16:creationId xmlns:a16="http://schemas.microsoft.com/office/drawing/2014/main" id="{1074A59D-DDE4-4FB2-838A-D5C8E7AD19E1}"/>
              </a:ext>
            </a:extLst>
          </p:cNvPr>
          <p:cNvSpPr>
            <a:spLocks noGrp="1"/>
          </p:cNvSpPr>
          <p:nvPr>
            <p:ph sz="quarter" idx="22"/>
          </p:nvPr>
        </p:nvSpPr>
        <p:spPr>
          <a:xfrm>
            <a:off x="8186492" y="1541418"/>
            <a:ext cx="3631039" cy="4729842"/>
          </a:xfrm>
          <a:prstGeom prst="rect">
            <a:avLst/>
          </a:prstGeom>
          <a:ln>
            <a:noFill/>
            <a:miter lim="800000"/>
          </a:ln>
        </p:spPr>
        <p:txBody>
          <a:bodyPr lIns="0" tIns="45720" rIns="0" bIns="45720" anchor="t"/>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6">
            <a:extLst>
              <a:ext uri="{FF2B5EF4-FFF2-40B4-BE49-F238E27FC236}">
                <a16:creationId xmlns:a16="http://schemas.microsoft.com/office/drawing/2014/main" id="{715285DB-111F-371C-CCBA-1DD3F3E0D338}"/>
              </a:ext>
            </a:extLst>
          </p:cNvPr>
          <p:cNvSpPr>
            <a:spLocks noGrp="1"/>
          </p:cNvSpPr>
          <p:nvPr>
            <p:ph type="ftr" sz="quarter" idx="23"/>
          </p:nvPr>
        </p:nvSpPr>
        <p:spPr/>
        <p:txBody>
          <a:bodyPr/>
          <a:lstStyle>
            <a:lvl1pPr>
              <a:defRPr>
                <a:solidFill>
                  <a:schemeClr val="tx1"/>
                </a:solidFill>
              </a:defRPr>
            </a:lvl1pPr>
          </a:lstStyle>
          <a:p>
            <a:pPr algn="r"/>
            <a:r>
              <a:rPr lang="en-US"/>
              <a:t>Confidential | Authorized HPE partner use only</a:t>
            </a:r>
            <a:endParaRPr lang="en-US" dirty="0"/>
          </a:p>
        </p:txBody>
      </p:sp>
      <p:sp>
        <p:nvSpPr>
          <p:cNvPr id="6" name="Slide Number Placeholder 7">
            <a:extLst>
              <a:ext uri="{FF2B5EF4-FFF2-40B4-BE49-F238E27FC236}">
                <a16:creationId xmlns:a16="http://schemas.microsoft.com/office/drawing/2014/main" id="{B08A4F95-E980-ECB5-112F-5B4A2D0D7706}"/>
              </a:ext>
            </a:extLst>
          </p:cNvPr>
          <p:cNvSpPr>
            <a:spLocks noGrp="1"/>
          </p:cNvSpPr>
          <p:nvPr>
            <p:ph type="sldNum" sz="quarter" idx="24"/>
          </p:nvPr>
        </p:nvSpPr>
        <p:spPr/>
        <p:txBody>
          <a:bodyPr/>
          <a:lstStyle>
            <a:lvl1pPr>
              <a:defRPr>
                <a:solidFill>
                  <a:schemeClr val="tx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377043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2), Subtitle and Three Content">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93031B0-6E1E-B6BC-F704-43FCCED1C6F5}"/>
              </a:ext>
            </a:extLst>
          </p:cNvPr>
          <p:cNvSpPr>
            <a:spLocks noGrp="1"/>
          </p:cNvSpPr>
          <p:nvPr>
            <p:ph type="title" hasCustomPrompt="1"/>
          </p:nvPr>
        </p:nvSpPr>
        <p:spPr>
          <a:xfrm>
            <a:off x="374904" y="393192"/>
            <a:ext cx="11442628" cy="775846"/>
          </a:xfrm>
        </p:spPr>
        <p:txBody>
          <a:bodyPr lIns="0" tIns="0" rIns="91440" bIns="0" anchor="t"/>
          <a:lstStyle>
            <a:lvl1pPr>
              <a:lnSpc>
                <a:spcPct val="90000"/>
              </a:lnSpc>
              <a:spcBef>
                <a:spcPct val="0"/>
              </a:spcBef>
              <a:spcAft>
                <a:spcPts val="0"/>
              </a:spcAft>
              <a:defRPr sz="3000">
                <a:solidFill>
                  <a:schemeClr val="tx1"/>
                </a:solidFill>
              </a:defRPr>
            </a:lvl1pPr>
          </a:lstStyle>
          <a:p>
            <a:r>
              <a:rPr lang="en-US" dirty="0"/>
              <a:t>Click to add</a:t>
            </a:r>
            <a:br>
              <a:rPr lang="en-US" dirty="0"/>
            </a:br>
            <a:r>
              <a:rPr lang="en-US" dirty="0"/>
              <a:t>two-line title</a:t>
            </a:r>
          </a:p>
        </p:txBody>
      </p:sp>
      <p:sp>
        <p:nvSpPr>
          <p:cNvPr id="5" name="Subtitle 2">
            <a:extLst>
              <a:ext uri="{FF2B5EF4-FFF2-40B4-BE49-F238E27FC236}">
                <a16:creationId xmlns:a16="http://schemas.microsoft.com/office/drawing/2014/main" id="{2160BF6E-DA8E-1A7C-AB98-3EE8B0248F75}"/>
              </a:ext>
            </a:extLst>
          </p:cNvPr>
          <p:cNvSpPr>
            <a:spLocks noGrp="1"/>
          </p:cNvSpPr>
          <p:nvPr>
            <p:ph type="body" sz="quarter" idx="13" hasCustomPrompt="1"/>
          </p:nvPr>
        </p:nvSpPr>
        <p:spPr>
          <a:xfrm>
            <a:off x="374904" y="1216152"/>
            <a:ext cx="11442626" cy="369486"/>
          </a:xfrm>
          <a:prstGeom prst="rect">
            <a:avLst/>
          </a:prstGeom>
        </p:spPr>
        <p:txBody>
          <a:bodyPr tIns="0"/>
          <a:lstStyle>
            <a:lvl1pPr>
              <a:defRPr sz="2000">
                <a:solidFill>
                  <a:schemeClr val="tx1"/>
                </a:solidFill>
              </a:defRPr>
            </a:lvl1pPr>
          </a:lstStyle>
          <a:p>
            <a:pPr lvl="0"/>
            <a:r>
              <a:rPr lang="en-US"/>
              <a:t>Optional subhead placeholder</a:t>
            </a:r>
          </a:p>
        </p:txBody>
      </p:sp>
      <p:sp>
        <p:nvSpPr>
          <p:cNvPr id="12" name="Content Placeholder 3">
            <a:extLst>
              <a:ext uri="{FF2B5EF4-FFF2-40B4-BE49-F238E27FC236}">
                <a16:creationId xmlns:a16="http://schemas.microsoft.com/office/drawing/2014/main" id="{15D01BB8-727D-8CA2-AA4D-A23CC782B591}"/>
              </a:ext>
            </a:extLst>
          </p:cNvPr>
          <p:cNvSpPr>
            <a:spLocks noGrp="1"/>
          </p:cNvSpPr>
          <p:nvPr>
            <p:ph sz="quarter" idx="17"/>
          </p:nvPr>
        </p:nvSpPr>
        <p:spPr>
          <a:xfrm>
            <a:off x="385100" y="1888132"/>
            <a:ext cx="3628710" cy="4390747"/>
          </a:xfrm>
          <a:prstGeom prst="rect">
            <a:avLst/>
          </a:prstGeom>
          <a:ln>
            <a:noFill/>
            <a:miter lim="800000"/>
          </a:ln>
        </p:spPr>
        <p:txBody>
          <a:bodyPr lIns="0" rIns="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4">
            <a:extLst>
              <a:ext uri="{FF2B5EF4-FFF2-40B4-BE49-F238E27FC236}">
                <a16:creationId xmlns:a16="http://schemas.microsoft.com/office/drawing/2014/main" id="{4B155FBF-4BEC-C1E1-CB2C-2ED0CF71CC1D}"/>
              </a:ext>
            </a:extLst>
          </p:cNvPr>
          <p:cNvSpPr>
            <a:spLocks noGrp="1"/>
          </p:cNvSpPr>
          <p:nvPr>
            <p:ph sz="quarter" idx="18"/>
          </p:nvPr>
        </p:nvSpPr>
        <p:spPr>
          <a:xfrm>
            <a:off x="4265611" y="1888132"/>
            <a:ext cx="3628710" cy="4390747"/>
          </a:xfrm>
          <a:prstGeom prst="rect">
            <a:avLst/>
          </a:prstGeom>
          <a:ln>
            <a:noFill/>
            <a:miter lim="800000"/>
          </a:ln>
        </p:spPr>
        <p:txBody>
          <a:bodyPr lIns="0" rIns="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5">
            <a:extLst>
              <a:ext uri="{FF2B5EF4-FFF2-40B4-BE49-F238E27FC236}">
                <a16:creationId xmlns:a16="http://schemas.microsoft.com/office/drawing/2014/main" id="{E1F0C114-EFF4-4AC2-300D-DD8958809D03}"/>
              </a:ext>
            </a:extLst>
          </p:cNvPr>
          <p:cNvSpPr>
            <a:spLocks noGrp="1"/>
          </p:cNvSpPr>
          <p:nvPr>
            <p:ph sz="quarter" idx="22"/>
          </p:nvPr>
        </p:nvSpPr>
        <p:spPr>
          <a:xfrm>
            <a:off x="8146122" y="1896841"/>
            <a:ext cx="3628710" cy="4390747"/>
          </a:xfrm>
          <a:prstGeom prst="rect">
            <a:avLst/>
          </a:prstGeom>
          <a:ln>
            <a:noFill/>
            <a:miter lim="800000"/>
          </a:ln>
        </p:spPr>
        <p:txBody>
          <a:bodyPr lIns="0" rIns="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6">
            <a:extLst>
              <a:ext uri="{FF2B5EF4-FFF2-40B4-BE49-F238E27FC236}">
                <a16:creationId xmlns:a16="http://schemas.microsoft.com/office/drawing/2014/main" id="{B06B5E63-2A42-E758-4078-93602512C48E}"/>
              </a:ext>
            </a:extLst>
          </p:cNvPr>
          <p:cNvSpPr>
            <a:spLocks noGrp="1"/>
          </p:cNvSpPr>
          <p:nvPr>
            <p:ph type="ftr" sz="quarter" idx="19"/>
          </p:nvPr>
        </p:nvSpPr>
        <p:spPr/>
        <p:txBody>
          <a:bodyPr/>
          <a:lstStyle>
            <a:lvl1pPr>
              <a:defRPr>
                <a:solidFill>
                  <a:schemeClr val="tx1"/>
                </a:solidFill>
              </a:defRPr>
            </a:lvl1pPr>
          </a:lstStyle>
          <a:p>
            <a:pPr algn="r"/>
            <a:r>
              <a:rPr lang="en-US"/>
              <a:t>Confidential | Authorized HPE partner use only</a:t>
            </a:r>
            <a:endParaRPr lang="en-US" dirty="0"/>
          </a:p>
        </p:txBody>
      </p:sp>
      <p:sp>
        <p:nvSpPr>
          <p:cNvPr id="7" name="Slide Number Placeholder 7">
            <a:extLst>
              <a:ext uri="{FF2B5EF4-FFF2-40B4-BE49-F238E27FC236}">
                <a16:creationId xmlns:a16="http://schemas.microsoft.com/office/drawing/2014/main" id="{73BBC2BF-0D27-EE97-15E2-3172489A9EFE}"/>
              </a:ext>
            </a:extLst>
          </p:cNvPr>
          <p:cNvSpPr>
            <a:spLocks noGrp="1"/>
          </p:cNvSpPr>
          <p:nvPr>
            <p:ph type="sldNum" sz="quarter" idx="20"/>
          </p:nvPr>
        </p:nvSpPr>
        <p:spPr/>
        <p:txBody>
          <a:bodyPr/>
          <a:lstStyle>
            <a:lvl1pPr>
              <a:defRPr>
                <a:solidFill>
                  <a:schemeClr val="tx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24038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DF54CD9-6BFF-35F6-E97D-DEFC5AF0BACF}"/>
              </a:ext>
            </a:extLst>
          </p:cNvPr>
          <p:cNvSpPr>
            <a:spLocks noGrp="1"/>
          </p:cNvSpPr>
          <p:nvPr>
            <p:ph type="title"/>
          </p:nvPr>
        </p:nvSpPr>
        <p:spPr>
          <a:xfrm>
            <a:off x="374904" y="393192"/>
            <a:ext cx="11433978" cy="415498"/>
          </a:xfrm>
          <a:ln w="12700" cap="flat" cmpd="sng" algn="ctr">
            <a:noFill/>
            <a:prstDash val="solid"/>
            <a:miter lim="800000"/>
            <a:headEnd type="none" w="med" len="med"/>
            <a:tailEnd type="none" w="med" len="med"/>
          </a:ln>
        </p:spPr>
        <p:txBody>
          <a:bodyPr lIns="0" tIns="0" rIns="91440" bIns="0"/>
          <a:lstStyle>
            <a:lvl1pPr>
              <a:lnSpc>
                <a:spcPct val="90000"/>
              </a:lnSpc>
              <a:spcBef>
                <a:spcPct val="0"/>
              </a:spcBef>
              <a:spcAft>
                <a:spcPts val="0"/>
              </a:spcAft>
              <a:defRPr sz="3000">
                <a:solidFill>
                  <a:schemeClr val="bg1"/>
                </a:solidFill>
              </a:defRPr>
            </a:lvl1pPr>
          </a:lstStyle>
          <a:p>
            <a:r>
              <a:rPr lang="en-US"/>
              <a:t>Click to edit Master title style</a:t>
            </a:r>
          </a:p>
        </p:txBody>
      </p:sp>
      <p:sp>
        <p:nvSpPr>
          <p:cNvPr id="6" name="Subtitle 2">
            <a:extLst>
              <a:ext uri="{FF2B5EF4-FFF2-40B4-BE49-F238E27FC236}">
                <a16:creationId xmlns:a16="http://schemas.microsoft.com/office/drawing/2014/main" id="{CB7C3BF4-E1B9-BDCE-63CB-6B5AD9706A07}"/>
              </a:ext>
            </a:extLst>
          </p:cNvPr>
          <p:cNvSpPr>
            <a:spLocks noGrp="1"/>
          </p:cNvSpPr>
          <p:nvPr>
            <p:ph type="body" sz="quarter" idx="13" hasCustomPrompt="1"/>
          </p:nvPr>
        </p:nvSpPr>
        <p:spPr>
          <a:xfrm>
            <a:off x="374904" y="854202"/>
            <a:ext cx="11433978" cy="369486"/>
          </a:xfrm>
          <a:prstGeom prst="rect">
            <a:avLst/>
          </a:prstGeom>
        </p:spPr>
        <p:txBody>
          <a:bodyPr lIns="0" tIns="0" rIns="91440" bIns="45720" anchor="ctr">
            <a:noAutofit/>
          </a:bodyPr>
          <a:lstStyle>
            <a:lvl1pPr marL="0" indent="0">
              <a:lnSpc>
                <a:spcPct val="100000"/>
              </a:lnSpc>
              <a:spcBef>
                <a:spcPts val="1000"/>
              </a:spcBef>
              <a:spcAft>
                <a:spcPts val="0"/>
              </a:spcAft>
              <a:buFont typeface="" panose="020B0604020202020204" pitchFamily="34" charset="0"/>
              <a:buNone/>
              <a:defRPr sz="20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7" name="Heading 3">
            <a:extLst>
              <a:ext uri="{FF2B5EF4-FFF2-40B4-BE49-F238E27FC236}">
                <a16:creationId xmlns:a16="http://schemas.microsoft.com/office/drawing/2014/main" id="{4BA72174-239F-C150-1E08-D66E59ACF7C1}"/>
              </a:ext>
            </a:extLst>
          </p:cNvPr>
          <p:cNvSpPr>
            <a:spLocks noGrp="1"/>
          </p:cNvSpPr>
          <p:nvPr>
            <p:ph type="body" sz="quarter" idx="18" hasCustomPrompt="1"/>
          </p:nvPr>
        </p:nvSpPr>
        <p:spPr>
          <a:xfrm>
            <a:off x="374902" y="1526183"/>
            <a:ext cx="11433977" cy="369486"/>
          </a:xfrm>
          <a:prstGeom prst="rect">
            <a:avLst/>
          </a:prstGeom>
        </p:spPr>
        <p:txBody>
          <a:bodyPr lIns="0" tIns="0" rIns="91440" bIns="45720">
            <a:noAutofit/>
          </a:bodyPr>
          <a:lstStyle>
            <a:lvl1pPr marL="0" indent="0">
              <a:lnSpc>
                <a:spcPct val="100000"/>
              </a:lnSpc>
              <a:spcBef>
                <a:spcPts val="1000"/>
              </a:spcBef>
              <a:spcAft>
                <a:spcPts val="0"/>
              </a:spcAft>
              <a:buNone/>
              <a:defRPr sz="2000" b="1" baseline="0">
                <a:solidFill>
                  <a:schemeClr val="bg1"/>
                </a:solidFill>
                <a:latin typeface="+mj-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8" name="Content Placeholder 4">
            <a:extLst>
              <a:ext uri="{FF2B5EF4-FFF2-40B4-BE49-F238E27FC236}">
                <a16:creationId xmlns:a16="http://schemas.microsoft.com/office/drawing/2014/main" id="{D88B589A-E4D8-1E35-C89B-8EF5E73A8731}"/>
              </a:ext>
            </a:extLst>
          </p:cNvPr>
          <p:cNvSpPr>
            <a:spLocks noGrp="1"/>
          </p:cNvSpPr>
          <p:nvPr>
            <p:ph sz="quarter" idx="19"/>
          </p:nvPr>
        </p:nvSpPr>
        <p:spPr>
          <a:xfrm>
            <a:off x="374904" y="1920874"/>
            <a:ext cx="11433977" cy="4358006"/>
          </a:xfrm>
          <a:prstGeom prst="rect">
            <a:avLst/>
          </a:prstGeom>
        </p:spPr>
        <p:txBody>
          <a:bodyPr lIns="0" r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5">
            <a:extLst>
              <a:ext uri="{FF2B5EF4-FFF2-40B4-BE49-F238E27FC236}">
                <a16:creationId xmlns:a16="http://schemas.microsoft.com/office/drawing/2014/main" id="{DCB483ED-1631-70C5-1C16-FFFB61DF7DCB}"/>
              </a:ext>
            </a:extLst>
          </p:cNvPr>
          <p:cNvSpPr>
            <a:spLocks noGrp="1"/>
          </p:cNvSpPr>
          <p:nvPr>
            <p:ph type="ftr" sz="quarter" idx="20"/>
          </p:nvPr>
        </p:nvSpPr>
        <p:spPr>
          <a:xfrm>
            <a:off x="5071873" y="6402310"/>
            <a:ext cx="6217666" cy="190500"/>
          </a:xfrm>
        </p:spPr>
        <p:txBody>
          <a:bodyPr/>
          <a:lstStyle>
            <a:lvl1pPr algn="r">
              <a:defRPr>
                <a:solidFill>
                  <a:schemeClr val="bg1"/>
                </a:solidFill>
              </a:defRPr>
            </a:lvl1pPr>
          </a:lstStyle>
          <a:p>
            <a:r>
              <a:rPr lang="en-US"/>
              <a:t>Confidential | Authorized HPE partner use only</a:t>
            </a:r>
          </a:p>
        </p:txBody>
      </p:sp>
      <p:sp>
        <p:nvSpPr>
          <p:cNvPr id="10" name="Slide Number Placeholder 6">
            <a:extLst>
              <a:ext uri="{FF2B5EF4-FFF2-40B4-BE49-F238E27FC236}">
                <a16:creationId xmlns:a16="http://schemas.microsoft.com/office/drawing/2014/main" id="{98DA90C3-1C74-1328-373C-29FE52ABDE32}"/>
              </a:ext>
            </a:extLst>
          </p:cNvPr>
          <p:cNvSpPr>
            <a:spLocks noGrp="1"/>
          </p:cNvSpPr>
          <p:nvPr>
            <p:ph type="sldNum" sz="quarter" idx="21"/>
          </p:nvPr>
        </p:nvSpPr>
        <p:spPr>
          <a:xfrm>
            <a:off x="11468100" y="6402310"/>
            <a:ext cx="340782" cy="190500"/>
          </a:xfrm>
        </p:spPr>
        <p:txBody>
          <a:bodyPr/>
          <a:lstStyle>
            <a:lvl1pPr>
              <a:defRPr>
                <a:solidFill>
                  <a:schemeClr val="bg1"/>
                </a:solidFill>
              </a:defRPr>
            </a:lvl1p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98359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EE87AE-0267-4C69-AFD6-F9C64969AC26}"/>
              </a:ext>
            </a:extLst>
          </p:cNvPr>
          <p:cNvSpPr>
            <a:spLocks noGrp="1"/>
          </p:cNvSpPr>
          <p:nvPr>
            <p:ph type="title"/>
          </p:nvPr>
        </p:nvSpPr>
        <p:spPr>
          <a:xfrm>
            <a:off x="374903" y="393192"/>
            <a:ext cx="11442627" cy="415498"/>
          </a:xfrm>
        </p:spPr>
        <p:txBody>
          <a:bodyPr lIns="0" tIns="0" rIns="91440" bIns="0" anchor="t"/>
          <a:lstStyle>
            <a:lvl1pPr>
              <a:lnSpc>
                <a:spcPct val="90000"/>
              </a:lnSpc>
              <a:spcBef>
                <a:spcPct val="0"/>
              </a:spcBef>
              <a:spcAft>
                <a:spcPts val="0"/>
              </a:spcAft>
              <a:defRPr sz="3000">
                <a:solidFill>
                  <a:schemeClr val="tx1"/>
                </a:solidFill>
              </a:defRPr>
            </a:lvl1pPr>
          </a:lstStyle>
          <a:p>
            <a:r>
              <a:rPr lang="en-US"/>
              <a:t>Click to edit Master title style</a:t>
            </a:r>
            <a:endParaRPr lang="en-US" dirty="0"/>
          </a:p>
        </p:txBody>
      </p:sp>
      <p:sp>
        <p:nvSpPr>
          <p:cNvPr id="21" name="Heading 2"/>
          <p:cNvSpPr>
            <a:spLocks noGrp="1"/>
          </p:cNvSpPr>
          <p:nvPr>
            <p:ph type="body" sz="quarter" idx="19" hasCustomPrompt="1"/>
          </p:nvPr>
        </p:nvSpPr>
        <p:spPr>
          <a:xfrm>
            <a:off x="374905" y="1142201"/>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tx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heading</a:t>
            </a:r>
          </a:p>
        </p:txBody>
      </p:sp>
      <p:sp>
        <p:nvSpPr>
          <p:cNvPr id="24" name="Content Placeholder 3"/>
          <p:cNvSpPr>
            <a:spLocks noGrp="1"/>
          </p:cNvSpPr>
          <p:nvPr>
            <p:ph sz="quarter" idx="17"/>
          </p:nvPr>
        </p:nvSpPr>
        <p:spPr>
          <a:xfrm>
            <a:off x="374904" y="1541418"/>
            <a:ext cx="3631039" cy="4729842"/>
          </a:xfrm>
          <a:prstGeom prst="rect">
            <a:avLst/>
          </a:prstGeom>
          <a:ln>
            <a:noFill/>
            <a:miter lim="800000"/>
          </a:ln>
        </p:spPr>
        <p:txBody>
          <a:bodyPr lIns="0" tIns="45720" rIns="0" bIns="45720" anchor="t"/>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Heading 4"/>
          <p:cNvSpPr>
            <a:spLocks noGrp="1"/>
          </p:cNvSpPr>
          <p:nvPr>
            <p:ph type="body" sz="quarter" idx="23" hasCustomPrompt="1"/>
          </p:nvPr>
        </p:nvSpPr>
        <p:spPr>
          <a:xfrm>
            <a:off x="4276344" y="1142201"/>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tx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heading</a:t>
            </a:r>
          </a:p>
        </p:txBody>
      </p:sp>
      <p:sp>
        <p:nvSpPr>
          <p:cNvPr id="25" name="Content Placeholder 5"/>
          <p:cNvSpPr>
            <a:spLocks noGrp="1"/>
          </p:cNvSpPr>
          <p:nvPr>
            <p:ph sz="quarter" idx="18"/>
          </p:nvPr>
        </p:nvSpPr>
        <p:spPr>
          <a:xfrm>
            <a:off x="4276344" y="1541418"/>
            <a:ext cx="3631039" cy="4729842"/>
          </a:xfrm>
          <a:prstGeom prst="rect">
            <a:avLst/>
          </a:prstGeom>
          <a:ln>
            <a:noFill/>
            <a:miter lim="800000"/>
          </a:ln>
        </p:spPr>
        <p:txBody>
          <a:bodyPr lIns="0" tIns="45720" rIns="0" bIns="45720" anchor="t"/>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Heading 6"/>
          <p:cNvSpPr>
            <a:spLocks noGrp="1"/>
          </p:cNvSpPr>
          <p:nvPr>
            <p:ph type="body" sz="quarter" idx="21" hasCustomPrompt="1"/>
          </p:nvPr>
        </p:nvSpPr>
        <p:spPr>
          <a:xfrm>
            <a:off x="8186492" y="1142201"/>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tx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heading</a:t>
            </a:r>
          </a:p>
        </p:txBody>
      </p:sp>
      <p:sp>
        <p:nvSpPr>
          <p:cNvPr id="26" name="Content Placeholder 7"/>
          <p:cNvSpPr>
            <a:spLocks noGrp="1"/>
          </p:cNvSpPr>
          <p:nvPr>
            <p:ph sz="quarter" idx="22"/>
          </p:nvPr>
        </p:nvSpPr>
        <p:spPr>
          <a:xfrm>
            <a:off x="8186492" y="1541418"/>
            <a:ext cx="3631039" cy="4729842"/>
          </a:xfrm>
          <a:prstGeom prst="rect">
            <a:avLst/>
          </a:prstGeom>
          <a:ln>
            <a:noFill/>
            <a:miter lim="800000"/>
          </a:ln>
        </p:spPr>
        <p:txBody>
          <a:bodyPr lIns="0" tIns="45720" rIns="0" bIns="45720" anchor="t"/>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8">
            <a:extLst>
              <a:ext uri="{FF2B5EF4-FFF2-40B4-BE49-F238E27FC236}">
                <a16:creationId xmlns:a16="http://schemas.microsoft.com/office/drawing/2014/main" id="{DF9555D4-44D6-AEAB-C73E-7D5E09D78D60}"/>
              </a:ext>
            </a:extLst>
          </p:cNvPr>
          <p:cNvSpPr>
            <a:spLocks noGrp="1"/>
          </p:cNvSpPr>
          <p:nvPr>
            <p:ph type="ftr" sz="quarter" idx="24"/>
          </p:nvPr>
        </p:nvSpPr>
        <p:spPr/>
        <p:txBody>
          <a:bodyPr/>
          <a:lstStyle>
            <a:lvl1pPr>
              <a:defRPr>
                <a:solidFill>
                  <a:schemeClr val="tx1"/>
                </a:solidFill>
              </a:defRPr>
            </a:lvl1pPr>
          </a:lstStyle>
          <a:p>
            <a:pPr algn="r"/>
            <a:r>
              <a:rPr lang="en-US"/>
              <a:t>Confidential | Authorized HPE partner use only</a:t>
            </a:r>
            <a:endParaRPr lang="en-US" dirty="0"/>
          </a:p>
        </p:txBody>
      </p:sp>
      <p:sp>
        <p:nvSpPr>
          <p:cNvPr id="6" name="Slide Number Placeholder 9">
            <a:extLst>
              <a:ext uri="{FF2B5EF4-FFF2-40B4-BE49-F238E27FC236}">
                <a16:creationId xmlns:a16="http://schemas.microsoft.com/office/drawing/2014/main" id="{90DBD838-E55E-389E-324E-987E3489B3BD}"/>
              </a:ext>
            </a:extLst>
          </p:cNvPr>
          <p:cNvSpPr>
            <a:spLocks noGrp="1"/>
          </p:cNvSpPr>
          <p:nvPr>
            <p:ph type="sldNum" sz="quarter" idx="25"/>
          </p:nvPr>
        </p:nvSpPr>
        <p:spPr/>
        <p:txBody>
          <a:bodyPr/>
          <a:lstStyle>
            <a:lvl1pPr>
              <a:defRPr>
                <a:solidFill>
                  <a:schemeClr val="tx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32717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EF0ECA-DE60-41FE-A905-507AB710EE5B}"/>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0"/>
              </a:spcBef>
              <a:spcAft>
                <a:spcPts val="0"/>
              </a:spcAft>
              <a:buNone/>
              <a:defRPr sz="2000" baseline="0" dirty="0">
                <a:solidFill>
                  <a:schemeClr val="tx1"/>
                </a:solidFill>
                <a:latin typeface="+mn-lt"/>
              </a:defRPr>
            </a:lvl1pPr>
          </a:lstStyle>
          <a:p>
            <a:pPr marL="182880" lvl="0" indent="-182880">
              <a:spcBef>
                <a:spcPts val="0"/>
              </a:spcBef>
            </a:pPr>
            <a:r>
              <a:rPr lang="en-US" dirty="0"/>
              <a:t>Click to add one-line subtitle</a:t>
            </a:r>
          </a:p>
        </p:txBody>
      </p:sp>
      <p:sp>
        <p:nvSpPr>
          <p:cNvPr id="29" name="Heading 3">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374905" y="1490550"/>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tx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heading</a:t>
            </a:r>
          </a:p>
        </p:txBody>
      </p:sp>
      <p:sp>
        <p:nvSpPr>
          <p:cNvPr id="31" name="Content Placeholder 4">
            <a:extLst>
              <a:ext uri="{FF2B5EF4-FFF2-40B4-BE49-F238E27FC236}">
                <a16:creationId xmlns:a16="http://schemas.microsoft.com/office/drawing/2014/main" id="{31336B0C-F91E-47D8-936F-836334818CB0}"/>
              </a:ext>
            </a:extLst>
          </p:cNvPr>
          <p:cNvSpPr>
            <a:spLocks noGrp="1"/>
          </p:cNvSpPr>
          <p:nvPr>
            <p:ph sz="quarter" idx="17"/>
          </p:nvPr>
        </p:nvSpPr>
        <p:spPr>
          <a:xfrm>
            <a:off x="385100" y="1888132"/>
            <a:ext cx="3628710" cy="4390747"/>
          </a:xfrm>
          <a:prstGeom prst="rect">
            <a:avLst/>
          </a:prstGeom>
          <a:ln>
            <a:noFill/>
            <a:miter lim="800000"/>
          </a:ln>
        </p:spPr>
        <p:txBody>
          <a:bodyPr lIns="0" rIns="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Heading 5">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265611" y="1490550"/>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tx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heading</a:t>
            </a:r>
          </a:p>
        </p:txBody>
      </p:sp>
      <p:sp>
        <p:nvSpPr>
          <p:cNvPr id="18" name="Content Placeholder 6">
            <a:extLst>
              <a:ext uri="{FF2B5EF4-FFF2-40B4-BE49-F238E27FC236}">
                <a16:creationId xmlns:a16="http://schemas.microsoft.com/office/drawing/2014/main" id="{F2DA2588-EB78-4045-A57D-317AA672516D}"/>
              </a:ext>
            </a:extLst>
          </p:cNvPr>
          <p:cNvSpPr>
            <a:spLocks noGrp="1"/>
          </p:cNvSpPr>
          <p:nvPr>
            <p:ph sz="quarter" idx="18"/>
          </p:nvPr>
        </p:nvSpPr>
        <p:spPr>
          <a:xfrm>
            <a:off x="4265611" y="1888132"/>
            <a:ext cx="3628710" cy="4390747"/>
          </a:xfrm>
          <a:prstGeom prst="rect">
            <a:avLst/>
          </a:prstGeom>
          <a:ln>
            <a:noFill/>
            <a:miter lim="800000"/>
          </a:ln>
        </p:spPr>
        <p:txBody>
          <a:bodyPr lIns="0" rIns="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Heading 7">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146122" y="1499259"/>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tx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heading</a:t>
            </a:r>
          </a:p>
        </p:txBody>
      </p:sp>
      <p:sp>
        <p:nvSpPr>
          <p:cNvPr id="19" name="Content Placeholder 8">
            <a:extLst>
              <a:ext uri="{FF2B5EF4-FFF2-40B4-BE49-F238E27FC236}">
                <a16:creationId xmlns:a16="http://schemas.microsoft.com/office/drawing/2014/main" id="{1074A59D-DDE4-4FB2-838A-D5C8E7AD19E1}"/>
              </a:ext>
            </a:extLst>
          </p:cNvPr>
          <p:cNvSpPr>
            <a:spLocks noGrp="1"/>
          </p:cNvSpPr>
          <p:nvPr>
            <p:ph sz="quarter" idx="22"/>
          </p:nvPr>
        </p:nvSpPr>
        <p:spPr>
          <a:xfrm>
            <a:off x="8146122" y="1896841"/>
            <a:ext cx="3628710" cy="4390747"/>
          </a:xfrm>
          <a:prstGeom prst="rect">
            <a:avLst/>
          </a:prstGeom>
          <a:ln>
            <a:noFill/>
            <a:miter lim="800000"/>
          </a:ln>
        </p:spPr>
        <p:txBody>
          <a:bodyPr lIns="0" rIns="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9">
            <a:extLst>
              <a:ext uri="{FF2B5EF4-FFF2-40B4-BE49-F238E27FC236}">
                <a16:creationId xmlns:a16="http://schemas.microsoft.com/office/drawing/2014/main" id="{53F4A635-D29C-5A5D-714B-00FFBC11273D}"/>
              </a:ext>
            </a:extLst>
          </p:cNvPr>
          <p:cNvSpPr>
            <a:spLocks noGrp="1"/>
          </p:cNvSpPr>
          <p:nvPr>
            <p:ph type="ftr" sz="quarter" idx="24"/>
          </p:nvPr>
        </p:nvSpPr>
        <p:spPr/>
        <p:txBody>
          <a:bodyPr/>
          <a:lstStyle>
            <a:lvl1pPr>
              <a:defRPr>
                <a:solidFill>
                  <a:schemeClr val="tx1"/>
                </a:solidFill>
              </a:defRPr>
            </a:lvl1pPr>
          </a:lstStyle>
          <a:p>
            <a:pPr algn="r"/>
            <a:r>
              <a:rPr lang="en-US"/>
              <a:t>Confidential | Authorized HPE partner use only</a:t>
            </a:r>
            <a:endParaRPr lang="en-US" dirty="0"/>
          </a:p>
        </p:txBody>
      </p:sp>
      <p:sp>
        <p:nvSpPr>
          <p:cNvPr id="6" name="Slide Number Placeholder 10">
            <a:extLst>
              <a:ext uri="{FF2B5EF4-FFF2-40B4-BE49-F238E27FC236}">
                <a16:creationId xmlns:a16="http://schemas.microsoft.com/office/drawing/2014/main" id="{83E2F088-5C0B-D552-5583-1D142B559A93}"/>
              </a:ext>
            </a:extLst>
          </p:cNvPr>
          <p:cNvSpPr>
            <a:spLocks noGrp="1"/>
          </p:cNvSpPr>
          <p:nvPr>
            <p:ph type="sldNum" sz="quarter" idx="25"/>
          </p:nvPr>
        </p:nvSpPr>
        <p:spPr/>
        <p:txBody>
          <a:bodyPr/>
          <a:lstStyle>
            <a:lvl1pPr>
              <a:defRPr>
                <a:solidFill>
                  <a:schemeClr val="tx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02037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E54251-B0D2-4947-83BB-BD7F95F3A0E8}"/>
              </a:ext>
            </a:extLst>
          </p:cNvPr>
          <p:cNvSpPr>
            <a:spLocks noGrp="1"/>
          </p:cNvSpPr>
          <p:nvPr>
            <p:ph type="title"/>
          </p:nvPr>
        </p:nvSpPr>
        <p:spPr>
          <a:xfrm>
            <a:off x="374904" y="393192"/>
            <a:ext cx="11433978" cy="413258"/>
          </a:xfrm>
        </p:spPr>
        <p:txBody>
          <a:bodyPr lIns="0" tIns="0" rIns="91440" bIns="0"/>
          <a:lstStyle>
            <a:lvl1pPr>
              <a:lnSpc>
                <a:spcPct val="90000"/>
              </a:lnSpc>
              <a:spcBef>
                <a:spcPct val="0"/>
              </a:spcBef>
              <a:spcAft>
                <a:spcPts val="0"/>
              </a:spcAft>
              <a:defRPr sz="3000">
                <a:solidFill>
                  <a:schemeClr val="tx1"/>
                </a:solidFill>
              </a:defRPr>
            </a:lvl1pPr>
          </a:lstStyle>
          <a:p>
            <a:r>
              <a:rPr lang="en-US"/>
              <a:t>Click to edit Master title style</a:t>
            </a:r>
            <a:endParaRPr lang="en-US" dirty="0"/>
          </a:p>
        </p:txBody>
      </p:sp>
      <p:sp>
        <p:nvSpPr>
          <p:cNvPr id="5" name="Footer Placeholder 2">
            <a:extLst>
              <a:ext uri="{FF2B5EF4-FFF2-40B4-BE49-F238E27FC236}">
                <a16:creationId xmlns:a16="http://schemas.microsoft.com/office/drawing/2014/main" id="{920F9A92-64E5-9B39-37FB-32E33BE347B4}"/>
              </a:ext>
            </a:extLst>
          </p:cNvPr>
          <p:cNvSpPr>
            <a:spLocks noGrp="1"/>
          </p:cNvSpPr>
          <p:nvPr>
            <p:ph type="ftr" sz="quarter" idx="10"/>
          </p:nvPr>
        </p:nvSpPr>
        <p:spPr/>
        <p:txBody>
          <a:bodyPr/>
          <a:lstStyle>
            <a:lvl1pPr>
              <a:defRPr>
                <a:solidFill>
                  <a:schemeClr val="tx1"/>
                </a:solidFill>
              </a:defRPr>
            </a:lvl1pPr>
          </a:lstStyle>
          <a:p>
            <a:pPr algn="r"/>
            <a:r>
              <a:rPr lang="en-US"/>
              <a:t>Confidential | Authorized HPE partner use only</a:t>
            </a:r>
            <a:endParaRPr lang="en-US" dirty="0"/>
          </a:p>
        </p:txBody>
      </p:sp>
      <p:sp>
        <p:nvSpPr>
          <p:cNvPr id="6" name="Slide Number Placeholder 3">
            <a:extLst>
              <a:ext uri="{FF2B5EF4-FFF2-40B4-BE49-F238E27FC236}">
                <a16:creationId xmlns:a16="http://schemas.microsoft.com/office/drawing/2014/main" id="{7C1C6913-628D-910F-538E-B2627BE58885}"/>
              </a:ext>
            </a:extLst>
          </p:cNvPr>
          <p:cNvSpPr>
            <a:spLocks noGrp="1"/>
          </p:cNvSpPr>
          <p:nvPr>
            <p:ph type="sldNum" sz="quarter" idx="11"/>
          </p:nvPr>
        </p:nvSpPr>
        <p:spPr/>
        <p:txBody>
          <a:bodyPr/>
          <a:lstStyle>
            <a:lvl1pPr>
              <a:defRPr>
                <a:solidFill>
                  <a:schemeClr val="tx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366790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764AC2A-714D-48E6-8850-2398C74A5907}"/>
              </a:ext>
            </a:extLst>
          </p:cNvPr>
          <p:cNvSpPr>
            <a:spLocks noGrp="1"/>
          </p:cNvSpPr>
          <p:nvPr>
            <p:ph type="title" hasCustomPrompt="1"/>
          </p:nvPr>
        </p:nvSpPr>
        <p:spPr>
          <a:xfrm>
            <a:off x="374904" y="393192"/>
            <a:ext cx="11442628" cy="775846"/>
          </a:xfrm>
        </p:spPr>
        <p:txBody>
          <a:bodyPr lIns="0" tIns="0" rIns="91440" bIns="0" anchor="t"/>
          <a:lstStyle>
            <a:lvl1pPr>
              <a:lnSpc>
                <a:spcPct val="90000"/>
              </a:lnSpc>
              <a:spcBef>
                <a:spcPct val="0"/>
              </a:spcBef>
              <a:spcAft>
                <a:spcPts val="0"/>
              </a:spcAft>
              <a:defRPr sz="3000">
                <a:solidFill>
                  <a:schemeClr val="tx1"/>
                </a:solidFill>
              </a:defRPr>
            </a:lvl1pPr>
          </a:lstStyle>
          <a:p>
            <a:r>
              <a:rPr lang="en-US" dirty="0"/>
              <a:t>Click to add</a:t>
            </a:r>
            <a:br>
              <a:rPr lang="en-US" dirty="0"/>
            </a:br>
            <a:r>
              <a:rPr lang="en-US" dirty="0"/>
              <a:t>two-line title</a:t>
            </a:r>
          </a:p>
        </p:txBody>
      </p:sp>
      <p:sp>
        <p:nvSpPr>
          <p:cNvPr id="4" name="Footer Placeholder 2">
            <a:extLst>
              <a:ext uri="{FF2B5EF4-FFF2-40B4-BE49-F238E27FC236}">
                <a16:creationId xmlns:a16="http://schemas.microsoft.com/office/drawing/2014/main" id="{5366A10F-E470-2340-640E-A14F8662651E}"/>
              </a:ext>
            </a:extLst>
          </p:cNvPr>
          <p:cNvSpPr>
            <a:spLocks noGrp="1"/>
          </p:cNvSpPr>
          <p:nvPr>
            <p:ph type="ftr" sz="quarter" idx="10"/>
          </p:nvPr>
        </p:nvSpPr>
        <p:spPr/>
        <p:txBody>
          <a:bodyPr/>
          <a:lstStyle>
            <a:lvl1pPr>
              <a:defRPr>
                <a:solidFill>
                  <a:schemeClr val="tx1"/>
                </a:solidFill>
              </a:defRPr>
            </a:lvl1pPr>
          </a:lstStyle>
          <a:p>
            <a:pPr algn="r"/>
            <a:r>
              <a:rPr lang="en-US"/>
              <a:t>Confidential | Authorized HPE partner use only</a:t>
            </a:r>
            <a:endParaRPr lang="en-US" dirty="0"/>
          </a:p>
        </p:txBody>
      </p:sp>
      <p:sp>
        <p:nvSpPr>
          <p:cNvPr id="5" name="Slide Number Placeholder 3">
            <a:extLst>
              <a:ext uri="{FF2B5EF4-FFF2-40B4-BE49-F238E27FC236}">
                <a16:creationId xmlns:a16="http://schemas.microsoft.com/office/drawing/2014/main" id="{B75F6F1F-DB9C-06A9-C184-CF5F49CEF669}"/>
              </a:ext>
            </a:extLst>
          </p:cNvPr>
          <p:cNvSpPr>
            <a:spLocks noGrp="1"/>
          </p:cNvSpPr>
          <p:nvPr>
            <p:ph type="sldNum" sz="quarter" idx="11"/>
          </p:nvPr>
        </p:nvSpPr>
        <p:spPr/>
        <p:txBody>
          <a:bodyPr/>
          <a:lstStyle>
            <a:lvl1pPr>
              <a:defRPr>
                <a:solidFill>
                  <a:schemeClr val="tx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99870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91D03-EF6B-45A2-9268-5A807C7AE716}"/>
              </a:ext>
            </a:extLst>
          </p:cNvPr>
          <p:cNvSpPr>
            <a:spLocks noGrp="1"/>
          </p:cNvSpPr>
          <p:nvPr>
            <p:ph type="title"/>
          </p:nvPr>
        </p:nvSpPr>
        <p:spPr>
          <a:xfrm>
            <a:off x="374904" y="393192"/>
            <a:ext cx="11433978" cy="413258"/>
          </a:xfrm>
        </p:spPr>
        <p:txBody>
          <a:bodyPr lIns="0" tIns="0" rIns="91440" bIns="0" anchor="t"/>
          <a:lstStyle>
            <a:lvl1pPr>
              <a:lnSpc>
                <a:spcPct val="90000"/>
              </a:lnSpc>
              <a:spcBef>
                <a:spcPct val="0"/>
              </a:spcBef>
              <a:spcAft>
                <a:spcPts val="0"/>
              </a:spcAft>
              <a:defRPr sz="3000">
                <a:solidFill>
                  <a:schemeClr val="tx1"/>
                </a:solidFill>
              </a:defRPr>
            </a:lvl1pPr>
          </a:lstStyle>
          <a:p>
            <a:r>
              <a:rPr lang="en-US"/>
              <a:t>Click to edit Master title style</a:t>
            </a:r>
            <a:endParaRPr lang="en-US" dirty="0"/>
          </a:p>
        </p:txBody>
      </p:sp>
      <p:sp>
        <p:nvSpPr>
          <p:cNvPr id="13" name="Subtitle 2">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1000"/>
              </a:spcBef>
              <a:spcAft>
                <a:spcPts val="0"/>
              </a:spcAft>
              <a:buNone/>
              <a:defRPr sz="2000" baseline="0" dirty="0">
                <a:solidFill>
                  <a:schemeClr val="tx1"/>
                </a:solidFill>
                <a:latin typeface="+mn-lt"/>
              </a:defRPr>
            </a:lvl1pPr>
          </a:lstStyle>
          <a:p>
            <a:pPr marL="182880" lvl="0" indent="-182880">
              <a:spcBef>
                <a:spcPts val="0"/>
              </a:spcBef>
            </a:pPr>
            <a:r>
              <a:rPr lang="en-US" dirty="0"/>
              <a:t>Click to add one-line subtitle</a:t>
            </a:r>
          </a:p>
        </p:txBody>
      </p:sp>
      <p:sp>
        <p:nvSpPr>
          <p:cNvPr id="5" name="Footer Placeholder 3">
            <a:extLst>
              <a:ext uri="{FF2B5EF4-FFF2-40B4-BE49-F238E27FC236}">
                <a16:creationId xmlns:a16="http://schemas.microsoft.com/office/drawing/2014/main" id="{94FA5188-3004-E27B-6C13-6CEBF1DE5A14}"/>
              </a:ext>
            </a:extLst>
          </p:cNvPr>
          <p:cNvSpPr>
            <a:spLocks noGrp="1"/>
          </p:cNvSpPr>
          <p:nvPr>
            <p:ph type="ftr" sz="quarter" idx="14"/>
          </p:nvPr>
        </p:nvSpPr>
        <p:spPr/>
        <p:txBody>
          <a:bodyPr/>
          <a:lstStyle>
            <a:lvl1pPr>
              <a:defRPr>
                <a:solidFill>
                  <a:schemeClr val="tx1"/>
                </a:solidFill>
              </a:defRPr>
            </a:lvl1pPr>
          </a:lstStyle>
          <a:p>
            <a:pPr algn="r"/>
            <a:r>
              <a:rPr lang="en-US"/>
              <a:t>Confidential | Authorized HPE partner use only</a:t>
            </a:r>
            <a:endParaRPr lang="en-US" dirty="0"/>
          </a:p>
        </p:txBody>
      </p:sp>
      <p:sp>
        <p:nvSpPr>
          <p:cNvPr id="6" name="Slide Number Placeholder 4">
            <a:extLst>
              <a:ext uri="{FF2B5EF4-FFF2-40B4-BE49-F238E27FC236}">
                <a16:creationId xmlns:a16="http://schemas.microsoft.com/office/drawing/2014/main" id="{73A4466B-6230-7EB6-5A32-83ABCAD0DC50}"/>
              </a:ext>
            </a:extLst>
          </p:cNvPr>
          <p:cNvSpPr>
            <a:spLocks noGrp="1"/>
          </p:cNvSpPr>
          <p:nvPr>
            <p:ph type="sldNum" sz="quarter" idx="15"/>
          </p:nvPr>
        </p:nvSpPr>
        <p:spPr/>
        <p:txBody>
          <a:bodyPr/>
          <a:lstStyle>
            <a:lvl1pPr>
              <a:defRPr>
                <a:solidFill>
                  <a:schemeClr val="tx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95749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535819F-7681-4776-AE9B-BEAB22E80CFE}"/>
              </a:ext>
            </a:extLst>
          </p:cNvPr>
          <p:cNvSpPr>
            <a:spLocks noGrp="1"/>
          </p:cNvSpPr>
          <p:nvPr>
            <p:ph type="title" hasCustomPrompt="1"/>
          </p:nvPr>
        </p:nvSpPr>
        <p:spPr>
          <a:xfrm>
            <a:off x="374904" y="393192"/>
            <a:ext cx="11442628" cy="775846"/>
          </a:xfrm>
        </p:spPr>
        <p:txBody>
          <a:bodyPr lIns="0" tIns="0" rIns="91440" bIns="0" anchor="t"/>
          <a:lstStyle>
            <a:lvl1pPr>
              <a:lnSpc>
                <a:spcPct val="90000"/>
              </a:lnSpc>
              <a:spcBef>
                <a:spcPct val="0"/>
              </a:spcBef>
              <a:spcAft>
                <a:spcPts val="0"/>
              </a:spcAft>
              <a:defRPr sz="3000">
                <a:solidFill>
                  <a:schemeClr val="tx1"/>
                </a:solidFill>
              </a:defRPr>
            </a:lvl1pPr>
          </a:lstStyle>
          <a:p>
            <a:r>
              <a:rPr lang="en-US" dirty="0"/>
              <a:t>Click to add</a:t>
            </a:r>
            <a:br>
              <a:rPr lang="en-US" dirty="0"/>
            </a:br>
            <a:r>
              <a:rPr lang="en-US" dirty="0"/>
              <a:t>two-line title</a:t>
            </a:r>
          </a:p>
        </p:txBody>
      </p:sp>
      <p:sp>
        <p:nvSpPr>
          <p:cNvPr id="9" name="Subtitle 2">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374904" y="1216152"/>
            <a:ext cx="11442626" cy="369486"/>
          </a:xfrm>
          <a:prstGeom prst="rect">
            <a:avLst/>
          </a:prstGeom>
        </p:spPr>
        <p:txBody>
          <a:bodyPr vert="horz" lIns="0" tIns="0" rIns="0" bIns="45720" rtlCol="0" anchor="t">
            <a:noAutofit/>
          </a:bodyPr>
          <a:lstStyle>
            <a:lvl1pPr marL="0" indent="0">
              <a:lnSpc>
                <a:spcPct val="100000"/>
              </a:lnSpc>
              <a:spcBef>
                <a:spcPts val="1000"/>
              </a:spcBef>
              <a:spcAft>
                <a:spcPts val="0"/>
              </a:spcAft>
              <a:buNone/>
              <a:defRPr sz="2000" baseline="0" dirty="0">
                <a:solidFill>
                  <a:schemeClr val="tx1"/>
                </a:solidFill>
                <a:latin typeface="+mn-lt"/>
              </a:defRPr>
            </a:lvl1pPr>
          </a:lstStyle>
          <a:p>
            <a:pPr marL="182880" lvl="0" indent="-182880">
              <a:spcBef>
                <a:spcPts val="0"/>
              </a:spcBef>
            </a:pPr>
            <a:r>
              <a:rPr lang="en-US" dirty="0"/>
              <a:t>Click to add one-line subtitle</a:t>
            </a:r>
          </a:p>
        </p:txBody>
      </p:sp>
      <p:sp>
        <p:nvSpPr>
          <p:cNvPr id="4" name="Footer Placeholder 3">
            <a:extLst>
              <a:ext uri="{FF2B5EF4-FFF2-40B4-BE49-F238E27FC236}">
                <a16:creationId xmlns:a16="http://schemas.microsoft.com/office/drawing/2014/main" id="{200EC1AB-5084-D572-D008-65E0904E99A7}"/>
              </a:ext>
            </a:extLst>
          </p:cNvPr>
          <p:cNvSpPr>
            <a:spLocks noGrp="1"/>
          </p:cNvSpPr>
          <p:nvPr>
            <p:ph type="ftr" sz="quarter" idx="14"/>
          </p:nvPr>
        </p:nvSpPr>
        <p:spPr/>
        <p:txBody>
          <a:bodyPr/>
          <a:lstStyle>
            <a:lvl1pPr>
              <a:defRPr>
                <a:solidFill>
                  <a:schemeClr val="tx1"/>
                </a:solidFill>
              </a:defRPr>
            </a:lvl1pPr>
          </a:lstStyle>
          <a:p>
            <a:pPr algn="r"/>
            <a:r>
              <a:rPr lang="en-US"/>
              <a:t>Confidential | Authorized HPE partner use only</a:t>
            </a:r>
            <a:endParaRPr lang="en-US" dirty="0"/>
          </a:p>
        </p:txBody>
      </p:sp>
      <p:sp>
        <p:nvSpPr>
          <p:cNvPr id="5" name="Slide Number Placeholder 4">
            <a:extLst>
              <a:ext uri="{FF2B5EF4-FFF2-40B4-BE49-F238E27FC236}">
                <a16:creationId xmlns:a16="http://schemas.microsoft.com/office/drawing/2014/main" id="{A93AFB48-7218-4A49-8C9C-891144C1538E}"/>
              </a:ext>
            </a:extLst>
          </p:cNvPr>
          <p:cNvSpPr>
            <a:spLocks noGrp="1"/>
          </p:cNvSpPr>
          <p:nvPr>
            <p:ph type="sldNum" sz="quarter" idx="15"/>
          </p:nvPr>
        </p:nvSpPr>
        <p:spPr/>
        <p:txBody>
          <a:bodyPr/>
          <a:lstStyle>
            <a:lvl1pPr>
              <a:defRPr>
                <a:solidFill>
                  <a:schemeClr val="tx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40375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1C1C31-7119-4D9E-8DED-87033B4B0713}"/>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15" name="Picture Placeholder 2"/>
          <p:cNvSpPr>
            <a:spLocks noGrp="1"/>
          </p:cNvSpPr>
          <p:nvPr>
            <p:ph type="pic" sz="quarter" idx="18" hasCustomPrompt="1"/>
          </p:nvPr>
        </p:nvSpPr>
        <p:spPr>
          <a:xfrm>
            <a:off x="381000" y="999540"/>
            <a:ext cx="7470648" cy="5096460"/>
          </a:xfrm>
          <a:prstGeom prst="rect">
            <a:avLst/>
          </a:prstGeom>
          <a:ln>
            <a:noFill/>
            <a:miter lim="800000"/>
          </a:ln>
        </p:spPr>
        <p:txBody>
          <a:bodyPr anchor="ctr"/>
          <a:lstStyle>
            <a:lvl1pPr marL="0" indent="0" algn="ctr">
              <a:buNone/>
              <a:defRPr>
                <a:solidFill>
                  <a:schemeClr val="tx1"/>
                </a:solidFill>
                <a:latin typeface="+mn-lt"/>
              </a:defRPr>
            </a:lvl1pPr>
          </a:lstStyle>
          <a:p>
            <a:r>
              <a:rPr lang="en-US" dirty="0"/>
              <a:t>Click to add picture</a:t>
            </a:r>
          </a:p>
        </p:txBody>
      </p:sp>
      <p:sp>
        <p:nvSpPr>
          <p:cNvPr id="9" name="Content Placeholder 3">
            <a:extLst>
              <a:ext uri="{FF2B5EF4-FFF2-40B4-BE49-F238E27FC236}">
                <a16:creationId xmlns:a16="http://schemas.microsoft.com/office/drawing/2014/main" id="{184DB124-5DB1-4AD3-9276-D81D2209D170}"/>
              </a:ext>
            </a:extLst>
          </p:cNvPr>
          <p:cNvSpPr>
            <a:spLocks noGrp="1"/>
          </p:cNvSpPr>
          <p:nvPr>
            <p:ph sz="quarter" idx="22"/>
          </p:nvPr>
        </p:nvSpPr>
        <p:spPr>
          <a:xfrm>
            <a:off x="8294255" y="999540"/>
            <a:ext cx="3479038" cy="5100531"/>
          </a:xfrm>
          <a:prstGeom prst="rect">
            <a:avLst/>
          </a:prstGeom>
          <a:ln>
            <a:noFill/>
            <a:miter lim="800000"/>
          </a:ln>
        </p:spPr>
        <p:txBody>
          <a:bodyPr lIns="0" rIns="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0F377B5-1282-FF1A-9E56-8C043D9FCD98}"/>
              </a:ext>
            </a:extLst>
          </p:cNvPr>
          <p:cNvSpPr>
            <a:spLocks noGrp="1"/>
          </p:cNvSpPr>
          <p:nvPr>
            <p:ph type="ftr" sz="quarter" idx="23"/>
          </p:nvPr>
        </p:nvSpPr>
        <p:spPr/>
        <p:txBody>
          <a:bodyPr/>
          <a:lstStyle>
            <a:lvl1pPr>
              <a:defRPr>
                <a:solidFill>
                  <a:schemeClr val="tx1"/>
                </a:solidFill>
              </a:defRPr>
            </a:lvl1pPr>
          </a:lstStyle>
          <a:p>
            <a:pPr algn="r"/>
            <a:r>
              <a:rPr lang="en-US"/>
              <a:t>Confidential | Authorized HPE partner use only</a:t>
            </a:r>
            <a:endParaRPr lang="en-US" dirty="0"/>
          </a:p>
        </p:txBody>
      </p:sp>
      <p:sp>
        <p:nvSpPr>
          <p:cNvPr id="6" name="Slide Number Placeholder 5">
            <a:extLst>
              <a:ext uri="{FF2B5EF4-FFF2-40B4-BE49-F238E27FC236}">
                <a16:creationId xmlns:a16="http://schemas.microsoft.com/office/drawing/2014/main" id="{90F3186F-3885-5DE5-8FA5-6CD9D9747D48}"/>
              </a:ext>
            </a:extLst>
          </p:cNvPr>
          <p:cNvSpPr>
            <a:spLocks noGrp="1"/>
          </p:cNvSpPr>
          <p:nvPr>
            <p:ph type="sldNum" sz="quarter" idx="24"/>
          </p:nvPr>
        </p:nvSpPr>
        <p:spPr/>
        <p:txBody>
          <a:bodyPr/>
          <a:lstStyle>
            <a:lvl1pPr>
              <a:defRPr>
                <a:solidFill>
                  <a:schemeClr val="tx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67475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endParaRPr lang="en-US" dirty="0"/>
          </a:p>
        </p:txBody>
      </p:sp>
      <p:sp>
        <p:nvSpPr>
          <p:cNvPr id="21" name="Picture Placeholder 2">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a:prstGeom prst="rect">
            <a:avLst/>
          </a:prstGeom>
        </p:spPr>
        <p:txBody>
          <a:bodyPr anchor="ctr"/>
          <a:lstStyle>
            <a:lvl1pPr marL="0" indent="0" algn="ctr">
              <a:buNone/>
              <a:defRPr>
                <a:latin typeface="+mn-lt"/>
              </a:defRPr>
            </a:lvl1pPr>
          </a:lstStyle>
          <a:p>
            <a:r>
              <a:rPr lang="en-US" dirty="0"/>
              <a:t>Click to add picture</a:t>
            </a:r>
          </a:p>
        </p:txBody>
      </p:sp>
      <p:sp>
        <p:nvSpPr>
          <p:cNvPr id="12" name="Text Placeholder 3">
            <a:extLst>
              <a:ext uri="{FF2B5EF4-FFF2-40B4-BE49-F238E27FC236}">
                <a16:creationId xmlns:a16="http://schemas.microsoft.com/office/drawing/2014/main" id="{FF3BA045-26B3-4E52-9906-6D3BA878767E}"/>
              </a:ext>
            </a:extLst>
          </p:cNvPr>
          <p:cNvSpPr>
            <a:spLocks noGrp="1"/>
          </p:cNvSpPr>
          <p:nvPr>
            <p:ph type="body" sz="quarter" idx="14"/>
          </p:nvPr>
        </p:nvSpPr>
        <p:spPr>
          <a:xfrm>
            <a:off x="374904" y="4181475"/>
            <a:ext cx="5564990" cy="1984375"/>
          </a:xfrm>
          <a:prstGeom prst="rect">
            <a:avLst/>
          </a:prstGeo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Picture Placeholder 4">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a:prstGeom prst="rect">
            <a:avLst/>
          </a:prstGeom>
        </p:spPr>
        <p:txBody>
          <a:bodyPr anchor="ctr"/>
          <a:lstStyle>
            <a:lvl1pPr marL="0" indent="0" algn="ctr">
              <a:buNone/>
              <a:defRPr>
                <a:latin typeface="+mn-lt"/>
              </a:defRPr>
            </a:lvl1pPr>
          </a:lstStyle>
          <a:p>
            <a:r>
              <a:rPr lang="en-US" dirty="0"/>
              <a:t>Click to add picture</a:t>
            </a:r>
          </a:p>
        </p:txBody>
      </p:sp>
      <p:sp>
        <p:nvSpPr>
          <p:cNvPr id="13" name="Text Placeholder 5">
            <a:extLst>
              <a:ext uri="{FF2B5EF4-FFF2-40B4-BE49-F238E27FC236}">
                <a16:creationId xmlns:a16="http://schemas.microsoft.com/office/drawing/2014/main" id="{5A3D17EC-2963-45F0-9DC4-19C039BA810F}"/>
              </a:ext>
            </a:extLst>
          </p:cNvPr>
          <p:cNvSpPr>
            <a:spLocks noGrp="1"/>
          </p:cNvSpPr>
          <p:nvPr>
            <p:ph type="body" sz="quarter" idx="25"/>
          </p:nvPr>
        </p:nvSpPr>
        <p:spPr>
          <a:xfrm>
            <a:off x="6219023" y="4131540"/>
            <a:ext cx="5564990" cy="2034310"/>
          </a:xfrm>
          <a:prstGeom prst="rect">
            <a:avLst/>
          </a:prstGeo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6">
            <a:extLst>
              <a:ext uri="{FF2B5EF4-FFF2-40B4-BE49-F238E27FC236}">
                <a16:creationId xmlns:a16="http://schemas.microsoft.com/office/drawing/2014/main" id="{DF64BF61-1E66-23EC-73D9-9D4373CF4EF7}"/>
              </a:ext>
            </a:extLst>
          </p:cNvPr>
          <p:cNvSpPr>
            <a:spLocks noGrp="1"/>
          </p:cNvSpPr>
          <p:nvPr>
            <p:ph type="ftr" sz="quarter" idx="26"/>
          </p:nvPr>
        </p:nvSpPr>
        <p:spPr/>
        <p:txBody>
          <a:bodyPr/>
          <a:lstStyle/>
          <a:p>
            <a:pPr algn="r"/>
            <a:r>
              <a:rPr lang="en-US"/>
              <a:t>Confidential | Authorized HPE partner use only</a:t>
            </a:r>
            <a:endParaRPr lang="en-US" dirty="0"/>
          </a:p>
        </p:txBody>
      </p:sp>
      <p:sp>
        <p:nvSpPr>
          <p:cNvPr id="6" name="Slide Number Placeholder 7">
            <a:extLst>
              <a:ext uri="{FF2B5EF4-FFF2-40B4-BE49-F238E27FC236}">
                <a16:creationId xmlns:a16="http://schemas.microsoft.com/office/drawing/2014/main" id="{7F4CAAFC-7C73-8B7A-5AEF-933F0A6EB319}"/>
              </a:ext>
            </a:extLst>
          </p:cNvPr>
          <p:cNvSpPr>
            <a:spLocks noGrp="1"/>
          </p:cNvSpPr>
          <p:nvPr>
            <p:ph type="sldNum" sz="quarter" idx="27"/>
          </p:nvPr>
        </p:nvSpPr>
        <p:spPr/>
        <p:txBody>
          <a:body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36975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endParaRPr lang="en-US" dirty="0"/>
          </a:p>
        </p:txBody>
      </p:sp>
      <p:sp>
        <p:nvSpPr>
          <p:cNvPr id="19" name="Picture Placeholder 2"/>
          <p:cNvSpPr>
            <a:spLocks noGrp="1"/>
          </p:cNvSpPr>
          <p:nvPr>
            <p:ph type="pic" sz="quarter" idx="18" hasCustomPrompt="1"/>
          </p:nvPr>
        </p:nvSpPr>
        <p:spPr>
          <a:xfrm>
            <a:off x="379447" y="999540"/>
            <a:ext cx="3678308" cy="3132000"/>
          </a:xfrm>
          <a:prstGeom prst="rect">
            <a:avLst/>
          </a:prstGeom>
        </p:spPr>
        <p:txBody>
          <a:bodyPr anchor="ctr"/>
          <a:lstStyle>
            <a:lvl1pPr marL="0" indent="0" algn="ctr">
              <a:buNone/>
              <a:defRPr>
                <a:latin typeface="+mn-lt"/>
              </a:defRPr>
            </a:lvl1pPr>
          </a:lstStyle>
          <a:p>
            <a:r>
              <a:rPr lang="en-US" dirty="0"/>
              <a:t>Click to add picture</a:t>
            </a:r>
          </a:p>
        </p:txBody>
      </p:sp>
      <p:sp>
        <p:nvSpPr>
          <p:cNvPr id="12" name="Text Placeholder 3">
            <a:extLst>
              <a:ext uri="{FF2B5EF4-FFF2-40B4-BE49-F238E27FC236}">
                <a16:creationId xmlns:a16="http://schemas.microsoft.com/office/drawing/2014/main" id="{FF3BA045-26B3-4E52-9906-6D3BA878767E}"/>
              </a:ext>
            </a:extLst>
          </p:cNvPr>
          <p:cNvSpPr>
            <a:spLocks noGrp="1"/>
          </p:cNvSpPr>
          <p:nvPr>
            <p:ph type="body" sz="quarter" idx="14"/>
          </p:nvPr>
        </p:nvSpPr>
        <p:spPr>
          <a:xfrm>
            <a:off x="374904" y="4184650"/>
            <a:ext cx="3684404" cy="1981200"/>
          </a:xfrm>
          <a:prstGeom prst="rect">
            <a:avLst/>
          </a:prstGeom>
        </p:spPr>
        <p:txBody>
          <a:bodyPr/>
          <a:lstStyle>
            <a:lvl1pPr marL="0" indent="0">
              <a:buNone/>
              <a:defRPr>
                <a:latin typeface="+mn-lt"/>
              </a:defRPr>
            </a:lvl1pPr>
            <a:lvl2pPr>
              <a:defRPr>
                <a:latin typeface="+mn-lt"/>
              </a:defRPr>
            </a:lvl2pPr>
            <a:lvl3pPr>
              <a:defRPr>
                <a:latin typeface="+mn-lt"/>
              </a:defRPr>
            </a:lvl3pPr>
            <a:lvl4pPr marL="540000" indent="0">
              <a:buNone/>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4"/>
          <p:cNvSpPr>
            <a:spLocks noGrp="1"/>
          </p:cNvSpPr>
          <p:nvPr>
            <p:ph type="pic" sz="quarter" idx="20" hasCustomPrompt="1"/>
          </p:nvPr>
        </p:nvSpPr>
        <p:spPr>
          <a:xfrm>
            <a:off x="4239004" y="999540"/>
            <a:ext cx="3678308" cy="3132000"/>
          </a:xfrm>
          <a:prstGeom prst="rect">
            <a:avLst/>
          </a:prstGeom>
        </p:spPr>
        <p:txBody>
          <a:bodyPr anchor="ctr"/>
          <a:lstStyle>
            <a:lvl1pPr marL="0" indent="0" algn="ctr">
              <a:buNone/>
              <a:defRPr>
                <a:latin typeface="+mn-lt"/>
              </a:defRPr>
            </a:lvl1pPr>
          </a:lstStyle>
          <a:p>
            <a:r>
              <a:rPr lang="en-US" dirty="0"/>
              <a:t>Click to add picture</a:t>
            </a:r>
          </a:p>
        </p:txBody>
      </p:sp>
      <p:sp>
        <p:nvSpPr>
          <p:cNvPr id="13" name="Text Placeholder 5">
            <a:extLst>
              <a:ext uri="{FF2B5EF4-FFF2-40B4-BE49-F238E27FC236}">
                <a16:creationId xmlns:a16="http://schemas.microsoft.com/office/drawing/2014/main" id="{5A3D17EC-2963-45F0-9DC4-19C039BA810F}"/>
              </a:ext>
            </a:extLst>
          </p:cNvPr>
          <p:cNvSpPr>
            <a:spLocks noGrp="1"/>
          </p:cNvSpPr>
          <p:nvPr>
            <p:ph type="body" sz="quarter" idx="25"/>
          </p:nvPr>
        </p:nvSpPr>
        <p:spPr>
          <a:xfrm>
            <a:off x="4232908" y="4184650"/>
            <a:ext cx="3684404" cy="1981200"/>
          </a:xfrm>
          <a:prstGeom prst="rect">
            <a:avLst/>
          </a:prstGeo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7" name="Picture Placeholder 6"/>
          <p:cNvSpPr>
            <a:spLocks noGrp="1"/>
          </p:cNvSpPr>
          <p:nvPr>
            <p:ph type="pic" sz="quarter" idx="22" hasCustomPrompt="1"/>
          </p:nvPr>
        </p:nvSpPr>
        <p:spPr>
          <a:xfrm>
            <a:off x="8097009" y="999540"/>
            <a:ext cx="3678308" cy="3132000"/>
          </a:xfrm>
          <a:prstGeom prst="rect">
            <a:avLst/>
          </a:prstGeom>
        </p:spPr>
        <p:txBody>
          <a:bodyPr anchor="ctr"/>
          <a:lstStyle>
            <a:lvl1pPr marL="0" indent="0" algn="ctr">
              <a:buNone/>
              <a:defRPr>
                <a:latin typeface="+mn-lt"/>
              </a:defRPr>
            </a:lvl1pPr>
          </a:lstStyle>
          <a:p>
            <a:r>
              <a:rPr lang="en-US" dirty="0"/>
              <a:t>Click to add picture</a:t>
            </a:r>
          </a:p>
        </p:txBody>
      </p:sp>
      <p:sp>
        <p:nvSpPr>
          <p:cNvPr id="15" name="Text Placeholder 7">
            <a:extLst>
              <a:ext uri="{FF2B5EF4-FFF2-40B4-BE49-F238E27FC236}">
                <a16:creationId xmlns:a16="http://schemas.microsoft.com/office/drawing/2014/main" id="{145BD124-6171-43C5-8405-25101FA6FBFB}"/>
              </a:ext>
            </a:extLst>
          </p:cNvPr>
          <p:cNvSpPr>
            <a:spLocks noGrp="1"/>
          </p:cNvSpPr>
          <p:nvPr>
            <p:ph type="body" sz="quarter" idx="26"/>
          </p:nvPr>
        </p:nvSpPr>
        <p:spPr>
          <a:xfrm>
            <a:off x="8090912" y="4184650"/>
            <a:ext cx="3684405" cy="1981200"/>
          </a:xfrm>
          <a:prstGeom prst="rect">
            <a:avLst/>
          </a:prstGeo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5" name="Footer Placeholder 8">
            <a:extLst>
              <a:ext uri="{FF2B5EF4-FFF2-40B4-BE49-F238E27FC236}">
                <a16:creationId xmlns:a16="http://schemas.microsoft.com/office/drawing/2014/main" id="{B7CE0358-7593-FDA7-B0FB-FF0EC1E32039}"/>
              </a:ext>
            </a:extLst>
          </p:cNvPr>
          <p:cNvSpPr>
            <a:spLocks noGrp="1"/>
          </p:cNvSpPr>
          <p:nvPr>
            <p:ph type="ftr" sz="quarter" idx="27"/>
          </p:nvPr>
        </p:nvSpPr>
        <p:spPr/>
        <p:txBody>
          <a:bodyPr/>
          <a:lstStyle/>
          <a:p>
            <a:pPr algn="r"/>
            <a:r>
              <a:rPr lang="en-US"/>
              <a:t>Confidential | Authorized HPE partner use only</a:t>
            </a:r>
            <a:endParaRPr lang="en-US" dirty="0"/>
          </a:p>
        </p:txBody>
      </p:sp>
      <p:sp>
        <p:nvSpPr>
          <p:cNvPr id="6" name="Slide Number Placeholder 9">
            <a:extLst>
              <a:ext uri="{FF2B5EF4-FFF2-40B4-BE49-F238E27FC236}">
                <a16:creationId xmlns:a16="http://schemas.microsoft.com/office/drawing/2014/main" id="{C087F768-80AD-E284-7CB0-AA45A8DB30A4}"/>
              </a:ext>
            </a:extLst>
          </p:cNvPr>
          <p:cNvSpPr>
            <a:spLocks noGrp="1"/>
          </p:cNvSpPr>
          <p:nvPr>
            <p:ph type="sldNum" sz="quarter" idx="28"/>
          </p:nvPr>
        </p:nvSpPr>
        <p:spPr/>
        <p:txBody>
          <a:body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380948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Multipurpose">
    <p:spTree>
      <p:nvGrpSpPr>
        <p:cNvPr id="1" name=""/>
        <p:cNvGrpSpPr/>
        <p:nvPr/>
      </p:nvGrpSpPr>
      <p:grpSpPr>
        <a:xfrm>
          <a:off x="0" y="0"/>
          <a:ext cx="0" cy="0"/>
          <a:chOff x="0" y="0"/>
          <a:chExt cx="0" cy="0"/>
        </a:xfrm>
      </p:grpSpPr>
      <p:sp>
        <p:nvSpPr>
          <p:cNvPr id="2" name="Title 1"/>
          <p:cNvSpPr>
            <a:spLocks noGrp="1"/>
          </p:cNvSpPr>
          <p:nvPr>
            <p:ph type="title"/>
          </p:nvPr>
        </p:nvSpPr>
        <p:spPr>
          <a:xfrm>
            <a:off x="374904" y="393192"/>
            <a:ext cx="11433978" cy="415498"/>
          </a:xfrm>
        </p:spPr>
        <p:txBody>
          <a:bodyPr lIns="0" tIns="0" rIns="91440" bIns="0" anchor="t"/>
          <a:lstStyle>
            <a:lvl1pPr>
              <a:lnSpc>
                <a:spcPct val="90000"/>
              </a:lnSpc>
              <a:spcBef>
                <a:spcPct val="0"/>
              </a:spcBef>
              <a:spcAft>
                <a:spcPts val="0"/>
              </a:spcAft>
              <a:defRPr sz="3000">
                <a:solidFill>
                  <a:srgbClr val="292D3A"/>
                </a:solidFill>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7B045ACD-D682-9F85-8976-3DE690571A0C}"/>
              </a:ext>
            </a:extLst>
          </p:cNvPr>
          <p:cNvSpPr>
            <a:spLocks noGrp="1"/>
          </p:cNvSpPr>
          <p:nvPr>
            <p:ph type="body" sz="quarter" idx="17"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1000"/>
              </a:spcBef>
              <a:spcAft>
                <a:spcPts val="0"/>
              </a:spcAft>
              <a:buFont typeface="" panose="020B0604020202020204" pitchFamily="34" charset="0"/>
              <a:buNone/>
              <a:defRPr sz="2000" baseline="0" dirty="0">
                <a:solidFill>
                  <a:srgbClr val="292D3A"/>
                </a:solidFill>
                <a:latin typeface="+mn-lt"/>
              </a:defRPr>
            </a:lvl1pPr>
          </a:lstStyle>
          <a:p>
            <a:pPr marL="182880" lvl="0" indent="-182880">
              <a:spcBef>
                <a:spcPts val="0"/>
              </a:spcBef>
            </a:pPr>
            <a:r>
              <a:rPr lang="en-US" dirty="0"/>
              <a:t>Click to add one-line subtitle</a:t>
            </a:r>
          </a:p>
        </p:txBody>
      </p:sp>
      <p:sp>
        <p:nvSpPr>
          <p:cNvPr id="7" name="Text Placeholder 3"/>
          <p:cNvSpPr>
            <a:spLocks noGrp="1"/>
          </p:cNvSpPr>
          <p:nvPr>
            <p:ph type="body" sz="quarter" idx="14"/>
          </p:nvPr>
        </p:nvSpPr>
        <p:spPr>
          <a:xfrm>
            <a:off x="374905" y="1541418"/>
            <a:ext cx="3393532" cy="4729842"/>
          </a:xfrm>
          <a:prstGeom prst="rect">
            <a:avLst/>
          </a:prstGeom>
        </p:spPr>
        <p:txBody>
          <a:bodyPr lIns="0" tIns="45720" rIns="0" bIns="45720"/>
          <a:lstStyle>
            <a:lvl1pPr>
              <a:spcAft>
                <a:spcPts val="0"/>
              </a:spcAft>
              <a:defRPr>
                <a:solidFill>
                  <a:srgbClr val="292D3A"/>
                </a:solidFill>
                <a:latin typeface="+mn-lt"/>
              </a:defRPr>
            </a:lvl1pPr>
            <a:lvl2pPr>
              <a:spcAft>
                <a:spcPts val="0"/>
              </a:spcAft>
              <a:defRPr>
                <a:solidFill>
                  <a:srgbClr val="292D3A"/>
                </a:solidFill>
                <a:latin typeface="+mn-lt"/>
              </a:defRPr>
            </a:lvl2pPr>
            <a:lvl3pPr>
              <a:spcAft>
                <a:spcPts val="0"/>
              </a:spcAft>
              <a:defRPr>
                <a:solidFill>
                  <a:srgbClr val="292D3A"/>
                </a:solidFill>
                <a:latin typeface="+mn-lt"/>
              </a:defRPr>
            </a:lvl3pPr>
            <a:lvl4pPr>
              <a:spcAft>
                <a:spcPts val="0"/>
              </a:spcAft>
              <a:defRPr>
                <a:solidFill>
                  <a:srgbClr val="292D3A"/>
                </a:solidFill>
                <a:latin typeface="+mn-lt"/>
              </a:defRPr>
            </a:lvl4pPr>
            <a:lvl5pPr>
              <a:spcAft>
                <a:spcPts val="0"/>
              </a:spcAft>
              <a:defRPr>
                <a:solidFill>
                  <a:srgbClr val="292D3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4"/>
          <p:cNvSpPr>
            <a:spLocks noGrp="1"/>
          </p:cNvSpPr>
          <p:nvPr>
            <p:ph sz="quarter" idx="13"/>
          </p:nvPr>
        </p:nvSpPr>
        <p:spPr>
          <a:xfrm>
            <a:off x="4100945" y="1533798"/>
            <a:ext cx="7707937" cy="4737462"/>
          </a:xfrm>
          <a:prstGeom prst="rect">
            <a:avLst/>
          </a:prstGeom>
        </p:spPr>
        <p:txBody>
          <a:bodyPr lIns="0" tIns="45720" rIns="0" bIns="45720" anchor="ctr"/>
          <a:lstStyle>
            <a:lvl1pPr>
              <a:spcAft>
                <a:spcPts val="0"/>
              </a:spcAft>
              <a:defRPr>
                <a:solidFill>
                  <a:srgbClr val="292D3A"/>
                </a:solidFill>
                <a:latin typeface="+mn-lt"/>
              </a:defRPr>
            </a:lvl1pPr>
            <a:lvl2pPr>
              <a:spcAft>
                <a:spcPts val="0"/>
              </a:spcAft>
              <a:defRPr>
                <a:solidFill>
                  <a:srgbClr val="292D3A"/>
                </a:solidFill>
                <a:latin typeface="+mn-lt"/>
              </a:defRPr>
            </a:lvl2pPr>
            <a:lvl3pPr>
              <a:spcAft>
                <a:spcPts val="0"/>
              </a:spcAft>
              <a:defRPr>
                <a:solidFill>
                  <a:srgbClr val="292D3A"/>
                </a:solidFill>
                <a:latin typeface="+mn-lt"/>
              </a:defRPr>
            </a:lvl3pPr>
            <a:lvl4pPr>
              <a:spcAft>
                <a:spcPts val="0"/>
              </a:spcAft>
              <a:defRPr>
                <a:solidFill>
                  <a:srgbClr val="292D3A"/>
                </a:solidFill>
                <a:latin typeface="+mn-lt"/>
              </a:defRPr>
            </a:lvl4pPr>
            <a:lvl5pPr>
              <a:spcAft>
                <a:spcPts val="0"/>
              </a:spcAft>
              <a:defRPr>
                <a:solidFill>
                  <a:srgbClr val="292D3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C0C3246-51E8-2C6D-91C1-DC5E683C70B5}"/>
              </a:ext>
            </a:extLst>
          </p:cNvPr>
          <p:cNvSpPr>
            <a:spLocks noGrp="1"/>
          </p:cNvSpPr>
          <p:nvPr>
            <p:ph type="ftr" sz="quarter" idx="18"/>
          </p:nvPr>
        </p:nvSpPr>
        <p:spPr/>
        <p:txBody>
          <a:bodyPr/>
          <a:lstStyle/>
          <a:p>
            <a:pPr algn="r"/>
            <a:r>
              <a:rPr lang="en-US"/>
              <a:t>Confidential | Authorized HPE partner use only</a:t>
            </a:r>
            <a:endParaRPr lang="en-US" dirty="0"/>
          </a:p>
        </p:txBody>
      </p:sp>
      <p:sp>
        <p:nvSpPr>
          <p:cNvPr id="8" name="Slide Number Placeholder 6">
            <a:extLst>
              <a:ext uri="{FF2B5EF4-FFF2-40B4-BE49-F238E27FC236}">
                <a16:creationId xmlns:a16="http://schemas.microsoft.com/office/drawing/2014/main" id="{A66BA11A-FF4F-0B31-22B7-B062F5B3F9B0}"/>
              </a:ext>
            </a:extLst>
          </p:cNvPr>
          <p:cNvSpPr>
            <a:spLocks noGrp="1"/>
          </p:cNvSpPr>
          <p:nvPr>
            <p:ph type="sldNum" sz="quarter" idx="19"/>
          </p:nvPr>
        </p:nvSpPr>
        <p:spPr/>
        <p:txBody>
          <a:body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83030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9B10F-BEDA-0D49-8CED-5116EA1D2AB4}"/>
              </a:ext>
            </a:extLst>
          </p:cNvPr>
          <p:cNvSpPr>
            <a:spLocks noGrp="1"/>
          </p:cNvSpPr>
          <p:nvPr>
            <p:ph type="title"/>
          </p:nvPr>
        </p:nvSpPr>
        <p:spPr>
          <a:xfrm>
            <a:off x="374904" y="393192"/>
            <a:ext cx="11433978" cy="413258"/>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499031B-3F08-25DA-EA24-92532131C2AB}"/>
              </a:ext>
            </a:extLst>
          </p:cNvPr>
          <p:cNvSpPr>
            <a:spLocks noGrp="1"/>
          </p:cNvSpPr>
          <p:nvPr>
            <p:ph sz="quarter" idx="17"/>
          </p:nvPr>
        </p:nvSpPr>
        <p:spPr>
          <a:xfrm>
            <a:off x="385100" y="1165860"/>
            <a:ext cx="5523992" cy="5100637"/>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B939A270-CC2A-39E1-246E-60687F6D58E5}"/>
              </a:ext>
            </a:extLst>
          </p:cNvPr>
          <p:cNvSpPr>
            <a:spLocks noGrp="1"/>
          </p:cNvSpPr>
          <p:nvPr>
            <p:ph sz="quarter" idx="18"/>
          </p:nvPr>
        </p:nvSpPr>
        <p:spPr>
          <a:xfrm>
            <a:off x="6260021" y="1165860"/>
            <a:ext cx="5523992" cy="5100637"/>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FF0A4D26-AD03-3399-1FE3-A8A146C5B85D}"/>
              </a:ext>
            </a:extLst>
          </p:cNvPr>
          <p:cNvSpPr>
            <a:spLocks noGrp="1"/>
          </p:cNvSpPr>
          <p:nvPr>
            <p:ph type="ftr" sz="quarter" idx="19"/>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9" name="Slide Number Placeholder 5">
            <a:extLst>
              <a:ext uri="{FF2B5EF4-FFF2-40B4-BE49-F238E27FC236}">
                <a16:creationId xmlns:a16="http://schemas.microsoft.com/office/drawing/2014/main" id="{F7158AC6-7F23-86B0-7BB6-FC06E64CA387}"/>
              </a:ext>
            </a:extLst>
          </p:cNvPr>
          <p:cNvSpPr>
            <a:spLocks noGrp="1"/>
          </p:cNvSpPr>
          <p:nvPr>
            <p:ph type="sldNum" sz="quarter" idx="20"/>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159519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Content, Picture and Data">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5CDF8B-3973-89BC-B0C3-00991681109B}"/>
              </a:ext>
            </a:extLst>
          </p:cNvPr>
          <p:cNvSpPr>
            <a:spLocks noGrp="1"/>
          </p:cNvSpPr>
          <p:nvPr>
            <p:ph type="title" hasCustomPrompt="1"/>
          </p:nvPr>
        </p:nvSpPr>
        <p:spPr>
          <a:xfrm>
            <a:off x="374904" y="393192"/>
            <a:ext cx="3462615" cy="841248"/>
          </a:xfrm>
        </p:spPr>
        <p:txBody>
          <a:bodyPr/>
          <a:lstStyle>
            <a:lvl1pPr>
              <a:lnSpc>
                <a:spcPct val="100000"/>
              </a:lnSpc>
              <a:defRPr>
                <a:solidFill>
                  <a:schemeClr val="tx1"/>
                </a:solidFill>
              </a:defRPr>
            </a:lvl1pPr>
          </a:lstStyle>
          <a:p>
            <a:r>
              <a:rPr lang="pl-PL" dirty="0"/>
              <a:t>Title and</a:t>
            </a:r>
            <a:br>
              <a:rPr lang="pl-PL" dirty="0"/>
            </a:br>
            <a:r>
              <a:rPr lang="pl-PL" dirty="0"/>
              <a:t>c</a:t>
            </a:r>
            <a:r>
              <a:rPr lang="en-US" dirty="0" err="1"/>
              <a:t>ontent</a:t>
            </a:r>
            <a:r>
              <a:rPr lang="pl-PL" dirty="0"/>
              <a:t> only</a:t>
            </a:r>
            <a:endParaRPr lang="en-US" dirty="0"/>
          </a:p>
        </p:txBody>
      </p:sp>
      <p:sp>
        <p:nvSpPr>
          <p:cNvPr id="2" name="Text Placeholder 2">
            <a:extLst>
              <a:ext uri="{FF2B5EF4-FFF2-40B4-BE49-F238E27FC236}">
                <a16:creationId xmlns:a16="http://schemas.microsoft.com/office/drawing/2014/main" id="{9192AB6B-CCDC-C9ED-9B4D-B9B1DAE2FC2F}"/>
              </a:ext>
            </a:extLst>
          </p:cNvPr>
          <p:cNvSpPr>
            <a:spLocks noGrp="1"/>
          </p:cNvSpPr>
          <p:nvPr>
            <p:ph type="body" sz="quarter" idx="16"/>
          </p:nvPr>
        </p:nvSpPr>
        <p:spPr>
          <a:xfrm>
            <a:off x="374905" y="1541418"/>
            <a:ext cx="3462614" cy="4729842"/>
          </a:xfrm>
          <a:prstGeom prst="rect">
            <a:avLst/>
          </a:prstGeom>
        </p:spPr>
        <p:txBody>
          <a:bodyPr lIns="0" tIns="45720" rIns="0" bIns="45720"/>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3">
            <a:extLst>
              <a:ext uri="{FF2B5EF4-FFF2-40B4-BE49-F238E27FC236}">
                <a16:creationId xmlns:a16="http://schemas.microsoft.com/office/drawing/2014/main" id="{F3D244D9-326C-937C-4B8E-43F52273E328}"/>
              </a:ext>
            </a:extLst>
          </p:cNvPr>
          <p:cNvSpPr>
            <a:spLocks noGrp="1" noRot="1" noMove="1" noResize="1" noEditPoints="1" noAdjustHandles="1" noChangeArrowheads="1" noChangeShapeType="1"/>
          </p:cNvSpPr>
          <p:nvPr>
            <p:ph type="pic" sz="quarter" idx="12"/>
          </p:nvPr>
        </p:nvSpPr>
        <p:spPr>
          <a:xfrm>
            <a:off x="4210050" y="0"/>
            <a:ext cx="7981950" cy="6858000"/>
          </a:xfrm>
          <a:prstGeom prst="rect">
            <a:avLst/>
          </a:prstGeom>
          <a:solidFill>
            <a:schemeClr val="bg1">
              <a:lumMod val="95000"/>
            </a:schemeClr>
          </a:solidFill>
        </p:spPr>
        <p:txBody>
          <a:bodyPr/>
          <a:lstStyle>
            <a:lvl1pPr>
              <a:defRPr sz="1400">
                <a:solidFill>
                  <a:schemeClr val="tx1"/>
                </a:solidFill>
              </a:defRPr>
            </a:lvl1pPr>
          </a:lstStyle>
          <a:p>
            <a:r>
              <a:rPr lang="en-US"/>
              <a:t>Click icon to add picture</a:t>
            </a:r>
            <a:endParaRPr lang="en-US" dirty="0"/>
          </a:p>
        </p:txBody>
      </p:sp>
      <p:sp>
        <p:nvSpPr>
          <p:cNvPr id="14" name="Number Text Placeholder 4">
            <a:extLst>
              <a:ext uri="{FF2B5EF4-FFF2-40B4-BE49-F238E27FC236}">
                <a16:creationId xmlns:a16="http://schemas.microsoft.com/office/drawing/2014/main" id="{C8956EBD-8393-95D1-85FB-895F28E855C3}"/>
              </a:ext>
            </a:extLst>
          </p:cNvPr>
          <p:cNvSpPr>
            <a:spLocks noGrp="1"/>
          </p:cNvSpPr>
          <p:nvPr>
            <p:ph type="body" sz="quarter" idx="13" hasCustomPrompt="1"/>
          </p:nvPr>
        </p:nvSpPr>
        <p:spPr>
          <a:xfrm>
            <a:off x="8294255" y="4073237"/>
            <a:ext cx="3897745" cy="2784764"/>
          </a:xfrm>
          <a:prstGeom prst="rect">
            <a:avLst/>
          </a:prstGeom>
          <a:gradFill flip="none" rotWithShape="1">
            <a:gsLst>
              <a:gs pos="14000">
                <a:srgbClr val="05CC93"/>
              </a:gs>
              <a:gs pos="39000">
                <a:srgbClr val="05CC93">
                  <a:alpha val="80353"/>
                </a:srgbClr>
              </a:gs>
              <a:gs pos="85000">
                <a:schemeClr val="bg1">
                  <a:alpha val="0"/>
                </a:schemeClr>
              </a:gs>
            </a:gsLst>
            <a:lin ang="2700000" scaled="1"/>
            <a:tileRect/>
          </a:gradFill>
        </p:spPr>
        <p:txBody>
          <a:bodyPr vert="horz" lIns="274320" tIns="274320" rIns="182880" bIns="182880" rtlCol="0">
            <a:noAutofit/>
          </a:bodyPr>
          <a:lstStyle>
            <a:lvl1pPr>
              <a:defRPr lang="en-US" sz="6000" dirty="0">
                <a:solidFill>
                  <a:schemeClr val="tx1"/>
                </a:solidFill>
                <a:latin typeface="HPE Graphik Light" pitchFamily="50" charset="0"/>
              </a:defRPr>
            </a:lvl1pPr>
            <a:lvl2pPr>
              <a:defRPr lang="en-US" dirty="0">
                <a:solidFill>
                  <a:sysClr val="windowText" lastClr="000000"/>
                </a:solidFill>
              </a:defRPr>
            </a:lvl2pPr>
          </a:lstStyle>
          <a:p>
            <a:pPr lvl="0">
              <a:lnSpc>
                <a:spcPct val="90000"/>
              </a:lnSpc>
            </a:pPr>
            <a:r>
              <a:rPr lang="en-US" dirty="0"/>
              <a:t>XX%</a:t>
            </a:r>
          </a:p>
        </p:txBody>
      </p:sp>
      <p:sp>
        <p:nvSpPr>
          <p:cNvPr id="8" name="Text Placeholder 5">
            <a:extLst>
              <a:ext uri="{FF2B5EF4-FFF2-40B4-BE49-F238E27FC236}">
                <a16:creationId xmlns:a16="http://schemas.microsoft.com/office/drawing/2014/main" id="{F65D24DA-8A81-CB0A-0EE3-30119C813D6C}"/>
              </a:ext>
            </a:extLst>
          </p:cNvPr>
          <p:cNvSpPr>
            <a:spLocks noGrp="1"/>
          </p:cNvSpPr>
          <p:nvPr>
            <p:ph type="body" sz="quarter" idx="17"/>
          </p:nvPr>
        </p:nvSpPr>
        <p:spPr>
          <a:xfrm>
            <a:off x="8586788" y="5251730"/>
            <a:ext cx="3230307" cy="885389"/>
          </a:xfrm>
          <a:prstGeom prst="rect">
            <a:avLst/>
          </a:prstGeom>
        </p:spPr>
        <p:txBody>
          <a:bodyPr/>
          <a:lstStyle>
            <a:lvl1pPr>
              <a:lnSpc>
                <a:spcPct val="80000"/>
              </a:lnSpc>
              <a:defRPr>
                <a:solidFill>
                  <a:schemeClr val="tx1"/>
                </a:solidFill>
                <a:latin typeface="+mn-lt"/>
              </a:defRPr>
            </a:lvl1pPr>
          </a:lstStyle>
          <a:p>
            <a:pPr lvl="0"/>
            <a:r>
              <a:rPr lang="en-US"/>
              <a:t>Click to edit Master text styles</a:t>
            </a:r>
          </a:p>
        </p:txBody>
      </p:sp>
      <p:sp>
        <p:nvSpPr>
          <p:cNvPr id="4" name="Footer Placeholder 6">
            <a:extLst>
              <a:ext uri="{FF2B5EF4-FFF2-40B4-BE49-F238E27FC236}">
                <a16:creationId xmlns:a16="http://schemas.microsoft.com/office/drawing/2014/main" id="{5C2101BA-46FD-36C0-99F1-408C742C9723}"/>
              </a:ext>
            </a:extLst>
          </p:cNvPr>
          <p:cNvSpPr>
            <a:spLocks noGrp="1"/>
          </p:cNvSpPr>
          <p:nvPr>
            <p:ph type="ftr" sz="quarter" idx="14"/>
          </p:nvPr>
        </p:nvSpPr>
        <p:spPr/>
        <p:txBody>
          <a:bodyPr/>
          <a:lstStyle>
            <a:lvl1pPr>
              <a:defRPr>
                <a:solidFill>
                  <a:schemeClr val="tx1"/>
                </a:solidFill>
                <a:latin typeface="+mn-lt"/>
              </a:defRPr>
            </a:lvl1pPr>
          </a:lstStyle>
          <a:p>
            <a:pPr algn="r"/>
            <a:r>
              <a:rPr lang="en-US"/>
              <a:t>Confidential | Authorized HPE partner use only</a:t>
            </a:r>
            <a:endParaRPr lang="en-US" dirty="0"/>
          </a:p>
        </p:txBody>
      </p:sp>
      <p:sp>
        <p:nvSpPr>
          <p:cNvPr id="5" name="Slide Number Placeholder 7">
            <a:extLst>
              <a:ext uri="{FF2B5EF4-FFF2-40B4-BE49-F238E27FC236}">
                <a16:creationId xmlns:a16="http://schemas.microsoft.com/office/drawing/2014/main" id="{32D4E478-B9A3-DF0A-2BC5-A31D39827AD1}"/>
              </a:ext>
            </a:extLst>
          </p:cNvPr>
          <p:cNvSpPr>
            <a:spLocks noGrp="1"/>
          </p:cNvSpPr>
          <p:nvPr>
            <p:ph type="sldNum" sz="quarter" idx="15"/>
          </p:nvPr>
        </p:nvSpPr>
        <p:spPr/>
        <p:txBody>
          <a:bodyPr/>
          <a:lstStyle>
            <a:lvl1pPr>
              <a:defRPr>
                <a:solidFill>
                  <a:schemeClr val="tx1"/>
                </a:solidFill>
                <a:latin typeface="+mn-lt"/>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27724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DCBED57-19AD-707F-6DA8-8B468453C59B}"/>
              </a:ext>
            </a:extLst>
          </p:cNvPr>
          <p:cNvSpPr>
            <a:spLocks noGrp="1"/>
          </p:cNvSpPr>
          <p:nvPr>
            <p:ph type="ftr" sz="quarter" idx="10"/>
          </p:nvPr>
        </p:nvSpPr>
        <p:spPr/>
        <p:txBody>
          <a:bodyPr/>
          <a:lstStyle/>
          <a:p>
            <a:pPr algn="r"/>
            <a:r>
              <a:rPr lang="en-US"/>
              <a:t>Confidential | Authorized HPE partner use only</a:t>
            </a:r>
            <a:endParaRPr lang="en-US" dirty="0"/>
          </a:p>
        </p:txBody>
      </p:sp>
      <p:sp>
        <p:nvSpPr>
          <p:cNvPr id="5" name="Slide Number Placeholder 2">
            <a:extLst>
              <a:ext uri="{FF2B5EF4-FFF2-40B4-BE49-F238E27FC236}">
                <a16:creationId xmlns:a16="http://schemas.microsoft.com/office/drawing/2014/main" id="{0136B64A-A8CA-B4F8-1ED1-53DA9C290E0D}"/>
              </a:ext>
            </a:extLst>
          </p:cNvPr>
          <p:cNvSpPr>
            <a:spLocks noGrp="1"/>
          </p:cNvSpPr>
          <p:nvPr>
            <p:ph type="sldNum" sz="quarter" idx="11"/>
          </p:nvPr>
        </p:nvSpPr>
        <p:spPr/>
        <p:txBody>
          <a:body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06524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Empt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137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bg>
      <p:bgPr>
        <a:solidFill>
          <a:schemeClr val="bg1">
            <a:lumMod val="95000"/>
          </a:schemeClr>
        </a:solidFill>
        <a:effectLst/>
      </p:bgPr>
    </p:bg>
    <p:spTree>
      <p:nvGrpSpPr>
        <p:cNvPr id="1" name=""/>
        <p:cNvGrpSpPr/>
        <p:nvPr/>
      </p:nvGrpSpPr>
      <p:grpSpPr>
        <a:xfrm>
          <a:off x="0" y="0"/>
          <a:ext cx="0" cy="0"/>
          <a:chOff x="0" y="0"/>
          <a:chExt cx="0" cy="0"/>
        </a:xfrm>
      </p:grpSpPr>
      <p:sp>
        <p:nvSpPr>
          <p:cNvPr id="15" name="Picture Placeholder 1"/>
          <p:cNvSpPr>
            <a:spLocks noGrp="1"/>
          </p:cNvSpPr>
          <p:nvPr>
            <p:ph type="pic" sz="quarter" idx="18" hasCustomPrompt="1"/>
          </p:nvPr>
        </p:nvSpPr>
        <p:spPr>
          <a:xfrm>
            <a:off x="0" y="0"/>
            <a:ext cx="12192000" cy="6858000"/>
          </a:xfrm>
          <a:prstGeom prst="rect">
            <a:avLst/>
          </a:prstGeom>
          <a:ln>
            <a:noFill/>
            <a:miter lim="800000"/>
          </a:ln>
        </p:spPr>
        <p:txBody>
          <a:bodyPr anchor="ctr"/>
          <a:lstStyle>
            <a:lvl1pPr marL="0" indent="0" algn="ctr">
              <a:buNone/>
              <a:defRPr>
                <a:latin typeface="+mn-lt"/>
              </a:defRPr>
            </a:lvl1pPr>
          </a:lstStyle>
          <a:p>
            <a:r>
              <a:rPr lang="en-US" dirty="0"/>
              <a:t>Click to add picture</a:t>
            </a:r>
          </a:p>
        </p:txBody>
      </p:sp>
      <p:sp>
        <p:nvSpPr>
          <p:cNvPr id="2" name="Footer Placeholder 2">
            <a:extLst>
              <a:ext uri="{FF2B5EF4-FFF2-40B4-BE49-F238E27FC236}">
                <a16:creationId xmlns:a16="http://schemas.microsoft.com/office/drawing/2014/main" id="{D56B6084-0FE4-4048-3583-741AE0C95AEC}"/>
              </a:ext>
            </a:extLst>
          </p:cNvPr>
          <p:cNvSpPr>
            <a:spLocks noGrp="1"/>
          </p:cNvSpPr>
          <p:nvPr>
            <p:ph type="ftr" sz="quarter" idx="19"/>
          </p:nvPr>
        </p:nvSpPr>
        <p:spPr/>
        <p:txBody>
          <a:bodyPr/>
          <a:lstStyle/>
          <a:p>
            <a:pPr algn="r"/>
            <a:r>
              <a:rPr lang="en-US"/>
              <a:t>Confidential | Authorized HPE partner use only</a:t>
            </a:r>
            <a:endParaRPr lang="en-US" dirty="0"/>
          </a:p>
        </p:txBody>
      </p:sp>
      <p:sp>
        <p:nvSpPr>
          <p:cNvPr id="3" name="Slide Number Placeholder 3">
            <a:extLst>
              <a:ext uri="{FF2B5EF4-FFF2-40B4-BE49-F238E27FC236}">
                <a16:creationId xmlns:a16="http://schemas.microsoft.com/office/drawing/2014/main" id="{51FA49D1-EA5E-4BDC-03EF-986C3CB3B92E}"/>
              </a:ext>
            </a:extLst>
          </p:cNvPr>
          <p:cNvSpPr>
            <a:spLocks noGrp="1"/>
          </p:cNvSpPr>
          <p:nvPr>
            <p:ph type="sldNum" sz="quarter" idx="20"/>
          </p:nvPr>
        </p:nvSpPr>
        <p:spPr/>
        <p:txBody>
          <a:body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398390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 Quote or Statement 1">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58C0B22-3DC2-E652-E265-9A67A96AF6DE}"/>
              </a:ext>
            </a:extLst>
          </p:cNvPr>
          <p:cNvSpPr>
            <a:spLocks noGrp="1"/>
          </p:cNvSpPr>
          <p:nvPr>
            <p:ph type="title" hasCustomPrompt="1"/>
          </p:nvPr>
        </p:nvSpPr>
        <p:spPr>
          <a:xfrm>
            <a:off x="374904" y="2300224"/>
            <a:ext cx="10098780" cy="847538"/>
          </a:xfrm>
        </p:spPr>
        <p:txBody>
          <a:bodyPr/>
          <a:lstStyle>
            <a:lvl1pPr>
              <a:defRPr sz="5500"/>
            </a:lvl1pPr>
          </a:lstStyle>
          <a:p>
            <a:r>
              <a:rPr lang="en-US" dirty="0"/>
              <a:t>Big idea statement single line</a:t>
            </a:r>
          </a:p>
        </p:txBody>
      </p:sp>
      <p:sp>
        <p:nvSpPr>
          <p:cNvPr id="2" name="Footer Placeholder 2">
            <a:extLst>
              <a:ext uri="{FF2B5EF4-FFF2-40B4-BE49-F238E27FC236}">
                <a16:creationId xmlns:a16="http://schemas.microsoft.com/office/drawing/2014/main" id="{21BA14BF-4CB3-F25B-80B2-5B579ED3869A}"/>
              </a:ext>
            </a:extLst>
          </p:cNvPr>
          <p:cNvSpPr>
            <a:spLocks noGrp="1"/>
          </p:cNvSpPr>
          <p:nvPr>
            <p:ph type="ftr" sz="quarter" idx="10"/>
          </p:nvPr>
        </p:nvSpPr>
        <p:spPr/>
        <p:txBody>
          <a:bodyPr/>
          <a:lstStyle/>
          <a:p>
            <a:pPr algn="r"/>
            <a:r>
              <a:rPr lang="en-US"/>
              <a:t>Confidential | Authorized HPE partner use only</a:t>
            </a:r>
            <a:endParaRPr lang="en-US" dirty="0"/>
          </a:p>
        </p:txBody>
      </p:sp>
      <p:sp>
        <p:nvSpPr>
          <p:cNvPr id="6" name="Slide Number Placeholder 3">
            <a:extLst>
              <a:ext uri="{FF2B5EF4-FFF2-40B4-BE49-F238E27FC236}">
                <a16:creationId xmlns:a16="http://schemas.microsoft.com/office/drawing/2014/main" id="{DC303F11-128A-0352-F6B9-03E0CB827CBC}"/>
              </a:ext>
            </a:extLst>
          </p:cNvPr>
          <p:cNvSpPr>
            <a:spLocks noGrp="1"/>
          </p:cNvSpPr>
          <p:nvPr>
            <p:ph type="sldNum" sz="quarter" idx="11"/>
          </p:nvPr>
        </p:nvSpPr>
        <p:spPr/>
        <p:txBody>
          <a:body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426061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xt, Quote or Statement 2">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FC9F-8AB0-7F54-8921-E13E2DDC8D54}"/>
              </a:ext>
            </a:extLst>
          </p:cNvPr>
          <p:cNvSpPr>
            <a:spLocks noGrp="1"/>
          </p:cNvSpPr>
          <p:nvPr>
            <p:ph type="title" hasCustomPrompt="1"/>
          </p:nvPr>
        </p:nvSpPr>
        <p:spPr>
          <a:xfrm>
            <a:off x="374904" y="2304615"/>
            <a:ext cx="9416520" cy="2306296"/>
          </a:xfrm>
        </p:spPr>
        <p:txBody>
          <a:bodyPr/>
          <a:lstStyle>
            <a:lvl1pPr>
              <a:lnSpc>
                <a:spcPct val="85000"/>
              </a:lnSpc>
              <a:defRPr sz="5500" b="0" i="0">
                <a:latin typeface="HPE Graphik Light" pitchFamily="2" charset="77"/>
              </a:defRPr>
            </a:lvl1pPr>
          </a:lstStyle>
          <a:p>
            <a:r>
              <a:rPr lang="en-US" dirty="0"/>
              <a:t>Big idea statement or section header with multiple lines can be placed here</a:t>
            </a:r>
          </a:p>
        </p:txBody>
      </p:sp>
      <p:sp>
        <p:nvSpPr>
          <p:cNvPr id="3" name="Footer Placeholder 2">
            <a:extLst>
              <a:ext uri="{FF2B5EF4-FFF2-40B4-BE49-F238E27FC236}">
                <a16:creationId xmlns:a16="http://schemas.microsoft.com/office/drawing/2014/main" id="{22C4FC89-98CE-BBFA-D898-76DCDE986AA5}"/>
              </a:ext>
            </a:extLst>
          </p:cNvPr>
          <p:cNvSpPr>
            <a:spLocks noGrp="1"/>
          </p:cNvSpPr>
          <p:nvPr>
            <p:ph type="ftr" sz="quarter" idx="10"/>
          </p:nvPr>
        </p:nvSpPr>
        <p:spPr/>
        <p:txBody>
          <a:bodyPr/>
          <a:lstStyle/>
          <a:p>
            <a:pPr algn="r"/>
            <a:r>
              <a:rPr lang="en-US"/>
              <a:t>Confidential | Authorized HPE partner use only</a:t>
            </a:r>
            <a:endParaRPr lang="en-US" dirty="0"/>
          </a:p>
        </p:txBody>
      </p:sp>
      <p:sp>
        <p:nvSpPr>
          <p:cNvPr id="6" name="Slide Number Placeholder 3">
            <a:extLst>
              <a:ext uri="{FF2B5EF4-FFF2-40B4-BE49-F238E27FC236}">
                <a16:creationId xmlns:a16="http://schemas.microsoft.com/office/drawing/2014/main" id="{0742BF92-646B-24E1-901E-D19598CBBE04}"/>
              </a:ext>
            </a:extLst>
          </p:cNvPr>
          <p:cNvSpPr>
            <a:spLocks noGrp="1"/>
          </p:cNvSpPr>
          <p:nvPr>
            <p:ph type="sldNum" sz="quarter" idx="11"/>
          </p:nvPr>
        </p:nvSpPr>
        <p:spPr/>
        <p:txBody>
          <a:body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318495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xt, Quote or Statement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2CDC00-5B37-BE1C-550C-F0774AF9515D}"/>
              </a:ext>
            </a:extLst>
          </p:cNvPr>
          <p:cNvSpPr>
            <a:spLocks noGrp="1"/>
          </p:cNvSpPr>
          <p:nvPr>
            <p:ph type="title" hasCustomPrompt="1"/>
          </p:nvPr>
        </p:nvSpPr>
        <p:spPr>
          <a:xfrm>
            <a:off x="374904" y="2300224"/>
            <a:ext cx="10098780" cy="847538"/>
          </a:xfrm>
        </p:spPr>
        <p:txBody>
          <a:bodyPr/>
          <a:lstStyle>
            <a:lvl1pPr>
              <a:defRPr sz="5500"/>
            </a:lvl1pPr>
          </a:lstStyle>
          <a:p>
            <a:r>
              <a:rPr lang="en-US" dirty="0"/>
              <a:t>Big idea statement single line</a:t>
            </a:r>
          </a:p>
        </p:txBody>
      </p:sp>
      <p:sp>
        <p:nvSpPr>
          <p:cNvPr id="2" name="Footer Placeholder 2">
            <a:extLst>
              <a:ext uri="{FF2B5EF4-FFF2-40B4-BE49-F238E27FC236}">
                <a16:creationId xmlns:a16="http://schemas.microsoft.com/office/drawing/2014/main" id="{5D7AC752-1063-D945-4038-6C1905F0CC4D}"/>
              </a:ext>
            </a:extLst>
          </p:cNvPr>
          <p:cNvSpPr>
            <a:spLocks noGrp="1"/>
          </p:cNvSpPr>
          <p:nvPr>
            <p:ph type="ftr" sz="quarter" idx="10"/>
          </p:nvPr>
        </p:nvSpPr>
        <p:spPr/>
        <p:txBody>
          <a:bodyPr/>
          <a:lstStyle/>
          <a:p>
            <a:pPr algn="r"/>
            <a:r>
              <a:rPr lang="en-US"/>
              <a:t>Confidential | Authorized HPE partner use only</a:t>
            </a:r>
            <a:endParaRPr lang="en-US" dirty="0"/>
          </a:p>
        </p:txBody>
      </p:sp>
      <p:sp>
        <p:nvSpPr>
          <p:cNvPr id="3" name="Slide Number Placeholder 3">
            <a:extLst>
              <a:ext uri="{FF2B5EF4-FFF2-40B4-BE49-F238E27FC236}">
                <a16:creationId xmlns:a16="http://schemas.microsoft.com/office/drawing/2014/main" id="{6BD784A7-2DD7-80EE-047F-D63021A3268F}"/>
              </a:ext>
            </a:extLst>
          </p:cNvPr>
          <p:cNvSpPr>
            <a:spLocks noGrp="1"/>
          </p:cNvSpPr>
          <p:nvPr>
            <p:ph type="sldNum" sz="quarter" idx="11"/>
          </p:nvPr>
        </p:nvSpPr>
        <p:spPr/>
        <p:txBody>
          <a:body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89461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xt, Quote or Statement 4">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FC9F-8AB0-7F54-8921-E13E2DDC8D54}"/>
              </a:ext>
            </a:extLst>
          </p:cNvPr>
          <p:cNvSpPr>
            <a:spLocks noGrp="1"/>
          </p:cNvSpPr>
          <p:nvPr>
            <p:ph type="title" hasCustomPrompt="1"/>
          </p:nvPr>
        </p:nvSpPr>
        <p:spPr>
          <a:xfrm>
            <a:off x="374904" y="2304288"/>
            <a:ext cx="9457413" cy="2304288"/>
          </a:xfrm>
        </p:spPr>
        <p:txBody>
          <a:bodyPr/>
          <a:lstStyle>
            <a:lvl1pPr>
              <a:lnSpc>
                <a:spcPct val="85000"/>
              </a:lnSpc>
              <a:defRPr sz="5500" b="0" i="0">
                <a:solidFill>
                  <a:schemeClr val="tx1"/>
                </a:solidFill>
                <a:latin typeface="HPE Graphik Light" pitchFamily="2" charset="77"/>
              </a:defRPr>
            </a:lvl1pPr>
          </a:lstStyle>
          <a:p>
            <a:r>
              <a:rPr lang="en-US" dirty="0"/>
              <a:t>Big idea statement or section header with multiple lines can be placed here</a:t>
            </a:r>
          </a:p>
        </p:txBody>
      </p:sp>
      <p:sp>
        <p:nvSpPr>
          <p:cNvPr id="3" name="Footer Placeholder 2">
            <a:extLst>
              <a:ext uri="{FF2B5EF4-FFF2-40B4-BE49-F238E27FC236}">
                <a16:creationId xmlns:a16="http://schemas.microsoft.com/office/drawing/2014/main" id="{7FEAC085-14E9-0648-9F2A-D3AD872D9768}"/>
              </a:ext>
            </a:extLst>
          </p:cNvPr>
          <p:cNvSpPr>
            <a:spLocks noGrp="1"/>
          </p:cNvSpPr>
          <p:nvPr>
            <p:ph type="ftr" sz="quarter" idx="10"/>
          </p:nvPr>
        </p:nvSpPr>
        <p:spPr/>
        <p:txBody>
          <a:bodyPr/>
          <a:lstStyle/>
          <a:p>
            <a:pPr algn="r"/>
            <a:r>
              <a:rPr lang="en-US"/>
              <a:t>Confidential | Authorized HPE partner use only</a:t>
            </a:r>
            <a:endParaRPr lang="en-US" dirty="0"/>
          </a:p>
        </p:txBody>
      </p:sp>
      <p:sp>
        <p:nvSpPr>
          <p:cNvPr id="6" name="Slide Number Placeholder 3">
            <a:extLst>
              <a:ext uri="{FF2B5EF4-FFF2-40B4-BE49-F238E27FC236}">
                <a16:creationId xmlns:a16="http://schemas.microsoft.com/office/drawing/2014/main" id="{2FCAEB46-BF54-E6AC-203B-DC671344E5B4}"/>
              </a:ext>
            </a:extLst>
          </p:cNvPr>
          <p:cNvSpPr>
            <a:spLocks noGrp="1"/>
          </p:cNvSpPr>
          <p:nvPr>
            <p:ph type="sldNum" sz="quarter" idx="11"/>
          </p:nvPr>
        </p:nvSpPr>
        <p:spPr/>
        <p:txBody>
          <a:body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84977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ext, Quote or Statement 5">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FC9F-8AB0-7F54-8921-E13E2DDC8D54}"/>
              </a:ext>
            </a:extLst>
          </p:cNvPr>
          <p:cNvSpPr>
            <a:spLocks noGrp="1"/>
          </p:cNvSpPr>
          <p:nvPr>
            <p:ph type="title" hasCustomPrompt="1"/>
          </p:nvPr>
        </p:nvSpPr>
        <p:spPr>
          <a:xfrm>
            <a:off x="7747254" y="374650"/>
            <a:ext cx="4062159" cy="3553883"/>
          </a:xfrm>
        </p:spPr>
        <p:txBody>
          <a:bodyPr anchor="t"/>
          <a:lstStyle>
            <a:lvl1pPr>
              <a:lnSpc>
                <a:spcPct val="90000"/>
              </a:lnSpc>
              <a:defRPr sz="4000" b="0" i="0">
                <a:solidFill>
                  <a:schemeClr val="tx1"/>
                </a:solidFill>
                <a:latin typeface="HPE Graphik Light" pitchFamily="2" charset="77"/>
              </a:defRPr>
            </a:lvl1pPr>
          </a:lstStyle>
          <a:p>
            <a:r>
              <a:rPr lang="en-US" dirty="0"/>
              <a:t>Big idea</a:t>
            </a:r>
            <a:br>
              <a:rPr lang="en-US" dirty="0"/>
            </a:br>
            <a:r>
              <a:rPr lang="en-US" dirty="0"/>
              <a:t>statement with</a:t>
            </a:r>
            <a:br>
              <a:rPr lang="en-US" dirty="0"/>
            </a:br>
            <a:r>
              <a:rPr lang="en-US" dirty="0"/>
              <a:t>multiple lines</a:t>
            </a:r>
            <a:br>
              <a:rPr lang="en-US" dirty="0"/>
            </a:br>
            <a:r>
              <a:rPr lang="en-US" dirty="0"/>
              <a:t>placed here</a:t>
            </a:r>
            <a:br>
              <a:rPr lang="en-US" dirty="0"/>
            </a:br>
            <a:r>
              <a:rPr lang="en-US" dirty="0"/>
              <a:t>lorem ipsum</a:t>
            </a:r>
            <a:br>
              <a:rPr lang="en-US" dirty="0"/>
            </a:br>
            <a:r>
              <a:rPr lang="en-US" dirty="0"/>
              <a:t>dolor sit </a:t>
            </a:r>
            <a:r>
              <a:rPr lang="en-US" dirty="0" err="1"/>
              <a:t>amet</a:t>
            </a:r>
            <a:endParaRPr lang="en-US" dirty="0"/>
          </a:p>
        </p:txBody>
      </p:sp>
      <p:sp>
        <p:nvSpPr>
          <p:cNvPr id="3" name="Footer Placeholder 2">
            <a:extLst>
              <a:ext uri="{FF2B5EF4-FFF2-40B4-BE49-F238E27FC236}">
                <a16:creationId xmlns:a16="http://schemas.microsoft.com/office/drawing/2014/main" id="{9058DE96-548B-9145-85BC-5AF5D7253799}"/>
              </a:ext>
            </a:extLst>
          </p:cNvPr>
          <p:cNvSpPr>
            <a:spLocks noGrp="1"/>
          </p:cNvSpPr>
          <p:nvPr>
            <p:ph type="ftr" sz="quarter" idx="10"/>
          </p:nvPr>
        </p:nvSpPr>
        <p:spPr/>
        <p:txBody>
          <a:bodyPr/>
          <a:lstStyle/>
          <a:p>
            <a:pPr algn="r"/>
            <a:r>
              <a:rPr lang="en-US"/>
              <a:t>Confidential | Authorized HPE partner use only</a:t>
            </a:r>
            <a:endParaRPr lang="en-US" dirty="0"/>
          </a:p>
        </p:txBody>
      </p:sp>
      <p:sp>
        <p:nvSpPr>
          <p:cNvPr id="6" name="Slide Number Placeholder 3">
            <a:extLst>
              <a:ext uri="{FF2B5EF4-FFF2-40B4-BE49-F238E27FC236}">
                <a16:creationId xmlns:a16="http://schemas.microsoft.com/office/drawing/2014/main" id="{33DAEC1C-FBEC-C5AF-4FAC-F67E7EBEFDA3}"/>
              </a:ext>
            </a:extLst>
          </p:cNvPr>
          <p:cNvSpPr>
            <a:spLocks noGrp="1"/>
          </p:cNvSpPr>
          <p:nvPr>
            <p:ph type="sldNum" sz="quarter" idx="11"/>
          </p:nvPr>
        </p:nvSpPr>
        <p:spPr/>
        <p:txBody>
          <a:body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47554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xt, Quote or Statement 6">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FC9F-8AB0-7F54-8921-E13E2DDC8D54}"/>
              </a:ext>
            </a:extLst>
          </p:cNvPr>
          <p:cNvSpPr>
            <a:spLocks noGrp="1"/>
          </p:cNvSpPr>
          <p:nvPr>
            <p:ph type="title" hasCustomPrompt="1"/>
          </p:nvPr>
        </p:nvSpPr>
        <p:spPr>
          <a:xfrm>
            <a:off x="374904" y="2304289"/>
            <a:ext cx="5676900" cy="3747262"/>
          </a:xfrm>
        </p:spPr>
        <p:txBody>
          <a:bodyPr anchor="t">
            <a:noAutofit/>
          </a:bodyPr>
          <a:lstStyle>
            <a:lvl1pPr>
              <a:lnSpc>
                <a:spcPct val="90000"/>
              </a:lnSpc>
              <a:defRPr sz="5000" b="0" i="0">
                <a:solidFill>
                  <a:schemeClr val="tx1"/>
                </a:solidFill>
                <a:latin typeface="HPE Graphik Light" pitchFamily="2" charset="77"/>
              </a:defRPr>
            </a:lvl1pPr>
          </a:lstStyle>
          <a:p>
            <a:pPr algn="l"/>
            <a:r>
              <a:rPr lang="en-US" dirty="0"/>
              <a:t>Big idea statement with multiple lines placed here</a:t>
            </a:r>
            <a:br>
              <a:rPr lang="en-US" dirty="0"/>
            </a:br>
            <a:r>
              <a:rPr lang="en-US" dirty="0"/>
              <a:t>lorem ipsum dolor</a:t>
            </a:r>
          </a:p>
        </p:txBody>
      </p:sp>
      <p:sp>
        <p:nvSpPr>
          <p:cNvPr id="3" name="Footer Placeholder 2">
            <a:extLst>
              <a:ext uri="{FF2B5EF4-FFF2-40B4-BE49-F238E27FC236}">
                <a16:creationId xmlns:a16="http://schemas.microsoft.com/office/drawing/2014/main" id="{73714F5D-2F9A-82E8-FC18-7CB268754870}"/>
              </a:ext>
            </a:extLst>
          </p:cNvPr>
          <p:cNvSpPr>
            <a:spLocks noGrp="1"/>
          </p:cNvSpPr>
          <p:nvPr>
            <p:ph type="ftr" sz="quarter" idx="10"/>
          </p:nvPr>
        </p:nvSpPr>
        <p:spPr/>
        <p:txBody>
          <a:bodyPr/>
          <a:lstStyle/>
          <a:p>
            <a:pPr algn="r"/>
            <a:r>
              <a:rPr lang="en-US"/>
              <a:t>Confidential | Authorized HPE partner use only</a:t>
            </a:r>
            <a:endParaRPr lang="en-US" dirty="0"/>
          </a:p>
        </p:txBody>
      </p:sp>
      <p:sp>
        <p:nvSpPr>
          <p:cNvPr id="5" name="Slide Number Placeholder 3">
            <a:extLst>
              <a:ext uri="{FF2B5EF4-FFF2-40B4-BE49-F238E27FC236}">
                <a16:creationId xmlns:a16="http://schemas.microsoft.com/office/drawing/2014/main" id="{8A51A1E7-04E9-D26E-A5C3-735AE6D398C0}"/>
              </a:ext>
            </a:extLst>
          </p:cNvPr>
          <p:cNvSpPr>
            <a:spLocks noGrp="1"/>
          </p:cNvSpPr>
          <p:nvPr>
            <p:ph type="sldNum" sz="quarter" idx="11"/>
          </p:nvPr>
        </p:nvSpPr>
        <p:spPr/>
        <p:txBody>
          <a:body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346575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2)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F8A7D-F28D-CB48-08CF-EF9E06AB6D8F}"/>
              </a:ext>
            </a:extLst>
          </p:cNvPr>
          <p:cNvSpPr>
            <a:spLocks noGrp="1"/>
          </p:cNvSpPr>
          <p:nvPr>
            <p:ph type="title" hasCustomPrompt="1"/>
          </p:nvPr>
        </p:nvSpPr>
        <p:spPr>
          <a:xfrm>
            <a:off x="374904" y="393192"/>
            <a:ext cx="11442628" cy="775846"/>
          </a:xfrm>
        </p:spPr>
        <p:txBody>
          <a:bodyPr lIns="0" tIns="0" rIns="91440" bIns="0"/>
          <a:lstStyle>
            <a:lvl1pPr>
              <a:lnSpc>
                <a:spcPct val="90000"/>
              </a:lnSpc>
              <a:spcBef>
                <a:spcPct val="0"/>
              </a:spcBef>
              <a:spcAft>
                <a:spcPts val="0"/>
              </a:spcAft>
              <a:defRPr sz="3000">
                <a:solidFill>
                  <a:schemeClr val="bg1"/>
                </a:solidFill>
              </a:defRPr>
            </a:lvl1pPr>
          </a:lstStyle>
          <a:p>
            <a:r>
              <a:rPr lang="en-US"/>
              <a:t>Click to add</a:t>
            </a:r>
            <a:br>
              <a:rPr lang="en-US"/>
            </a:br>
            <a:r>
              <a:rPr lang="en-US"/>
              <a:t>two-line title</a:t>
            </a:r>
          </a:p>
        </p:txBody>
      </p:sp>
      <p:sp>
        <p:nvSpPr>
          <p:cNvPr id="3" name="Content Placeholder 2">
            <a:extLst>
              <a:ext uri="{FF2B5EF4-FFF2-40B4-BE49-F238E27FC236}">
                <a16:creationId xmlns:a16="http://schemas.microsoft.com/office/drawing/2014/main" id="{D4F77A8F-A993-B6FD-8E82-39696FAB0304}"/>
              </a:ext>
            </a:extLst>
          </p:cNvPr>
          <p:cNvSpPr>
            <a:spLocks noGrp="1"/>
          </p:cNvSpPr>
          <p:nvPr>
            <p:ph sz="quarter" idx="22"/>
          </p:nvPr>
        </p:nvSpPr>
        <p:spPr>
          <a:xfrm>
            <a:off x="374904" y="1541418"/>
            <a:ext cx="5523992" cy="4729842"/>
          </a:xfrm>
          <a:prstGeom prst="rect">
            <a:avLst/>
          </a:prstGeom>
          <a:ln>
            <a:noFill/>
            <a:miter lim="800000"/>
          </a:ln>
        </p:spPr>
        <p:txBody>
          <a:bodyPr lIns="0" tIns="45720" rIns="91440" bIns="45720"/>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B3915F-D068-ED0F-F80D-B135A7EB24BB}"/>
              </a:ext>
            </a:extLst>
          </p:cNvPr>
          <p:cNvSpPr>
            <a:spLocks noGrp="1"/>
          </p:cNvSpPr>
          <p:nvPr>
            <p:ph sz="quarter" idx="25"/>
          </p:nvPr>
        </p:nvSpPr>
        <p:spPr>
          <a:xfrm>
            <a:off x="6260021" y="1541417"/>
            <a:ext cx="5523992" cy="4729841"/>
          </a:xfrm>
          <a:prstGeom prst="rect">
            <a:avLst/>
          </a:prstGeom>
          <a:ln>
            <a:noFill/>
            <a:miter lim="800000"/>
          </a:ln>
        </p:spPr>
        <p:txBody>
          <a:bodyPr lIns="0" tIns="45720" rIns="0" bIns="45720"/>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B12104E3-02A2-539E-BB5E-EF8C0C5ACAA0}"/>
              </a:ext>
            </a:extLst>
          </p:cNvPr>
          <p:cNvSpPr>
            <a:spLocks noGrp="1"/>
          </p:cNvSpPr>
          <p:nvPr>
            <p:ph type="ftr" sz="quarter" idx="26"/>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9" name="Slide Number Placeholder 5">
            <a:extLst>
              <a:ext uri="{FF2B5EF4-FFF2-40B4-BE49-F238E27FC236}">
                <a16:creationId xmlns:a16="http://schemas.microsoft.com/office/drawing/2014/main" id="{30B61EE7-260F-B198-DA98-1C99F3695493}"/>
              </a:ext>
            </a:extLst>
          </p:cNvPr>
          <p:cNvSpPr>
            <a:spLocks noGrp="1"/>
          </p:cNvSpPr>
          <p:nvPr>
            <p:ph type="sldNum" sz="quarter" idx="27"/>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43443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56764AC-9C6B-4C1D-BE2B-C4E8A087CA75}"/>
              </a:ext>
            </a:extLst>
          </p:cNvPr>
          <p:cNvSpPr>
            <a:spLocks noGrp="1"/>
          </p:cNvSpPr>
          <p:nvPr>
            <p:ph type="title" hasCustomPrompt="1"/>
          </p:nvPr>
        </p:nvSpPr>
        <p:spPr>
          <a:xfrm>
            <a:off x="374903" y="2449576"/>
            <a:ext cx="8188525" cy="875899"/>
          </a:xfrm>
        </p:spPr>
        <p:txBody>
          <a:bodyPr lIns="0" tIns="0" rIns="0" bIns="0" anchor="b"/>
          <a:lstStyle>
            <a:lvl1pPr>
              <a:lnSpc>
                <a:spcPct val="90000"/>
              </a:lnSpc>
              <a:spcBef>
                <a:spcPct val="0"/>
              </a:spcBef>
              <a:spcAft>
                <a:spcPts val="0"/>
              </a:spcAft>
              <a:defRPr sz="5600">
                <a:solidFill>
                  <a:schemeClr val="tx1"/>
                </a:solidFill>
              </a:defRPr>
            </a:lvl1pPr>
          </a:lstStyle>
          <a:p>
            <a:r>
              <a:rPr lang="en-US" dirty="0"/>
              <a:t>Thank </a:t>
            </a:r>
            <a:r>
              <a:rPr lang="pl-PL" dirty="0"/>
              <a:t>Y</a:t>
            </a:r>
            <a:r>
              <a:rPr lang="en-US" dirty="0" err="1"/>
              <a:t>ou</a:t>
            </a:r>
            <a:endParaRPr lang="en-US" dirty="0"/>
          </a:p>
        </p:txBody>
      </p:sp>
      <p:sp>
        <p:nvSpPr>
          <p:cNvPr id="17" name="Speaker Information 2">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383433" y="3392391"/>
            <a:ext cx="8188525" cy="876300"/>
          </a:xfrm>
          <a:prstGeom prst="rect">
            <a:avLst/>
          </a:prstGeom>
        </p:spPr>
        <p:txBody>
          <a:bodyPr lIns="0" tIns="45720" rIns="0" bIns="45720">
            <a:noAutofit/>
          </a:bodyPr>
          <a:lstStyle>
            <a:lvl1pPr marL="0" indent="0">
              <a:lnSpc>
                <a:spcPct val="100000"/>
              </a:lnSpc>
              <a:spcBef>
                <a:spcPts val="0"/>
              </a:spcBef>
              <a:spcAft>
                <a:spcPts val="0"/>
              </a:spcAft>
              <a:buNone/>
              <a:defRPr sz="15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Speaker contact information</a:t>
            </a:r>
          </a:p>
        </p:txBody>
      </p:sp>
      <p:sp>
        <p:nvSpPr>
          <p:cNvPr id="3" name="Footer Placeholder 3">
            <a:extLst>
              <a:ext uri="{FF2B5EF4-FFF2-40B4-BE49-F238E27FC236}">
                <a16:creationId xmlns:a16="http://schemas.microsoft.com/office/drawing/2014/main" id="{88F29566-5470-D3D8-0F61-D70F81B7E500}"/>
              </a:ext>
            </a:extLst>
          </p:cNvPr>
          <p:cNvSpPr>
            <a:spLocks noGrp="1"/>
          </p:cNvSpPr>
          <p:nvPr>
            <p:ph type="ftr" sz="quarter" idx="14"/>
          </p:nvPr>
        </p:nvSpPr>
        <p:spPr>
          <a:xfrm>
            <a:off x="5592973" y="6192760"/>
            <a:ext cx="6217666" cy="190500"/>
          </a:xfrm>
        </p:spPr>
        <p:txBody>
          <a:bodyPr/>
          <a:lstStyle>
            <a:lvl1pPr>
              <a:defRPr sz="900">
                <a:solidFill>
                  <a:schemeClr val="tx1"/>
                </a:solidFill>
              </a:defRPr>
            </a:lvl1pPr>
          </a:lstStyle>
          <a:p>
            <a:pPr algn="r"/>
            <a:r>
              <a:rPr lang="en-US"/>
              <a:t>Confidential | Authorized HPE partner use only</a:t>
            </a:r>
            <a:endParaRPr lang="en-US" dirty="0"/>
          </a:p>
        </p:txBody>
      </p:sp>
      <p:sp>
        <p:nvSpPr>
          <p:cNvPr id="7" name="Text Placeholder 4">
            <a:extLst>
              <a:ext uri="{FF2B5EF4-FFF2-40B4-BE49-F238E27FC236}">
                <a16:creationId xmlns:a16="http://schemas.microsoft.com/office/drawing/2014/main" id="{8A720469-4E8E-4F55-96D3-10560B47177B}"/>
              </a:ext>
            </a:extLst>
          </p:cNvPr>
          <p:cNvSpPr txBox="1">
            <a:spLocks/>
          </p:cNvSpPr>
          <p:nvPr userDrawn="1"/>
        </p:nvSpPr>
        <p:spPr>
          <a:xfrm>
            <a:off x="5092816" y="6418471"/>
            <a:ext cx="6717823" cy="138499"/>
          </a:xfrm>
          <a:prstGeom prst="rect">
            <a:avLst/>
          </a:prstGeom>
          <a:noFill/>
          <a:ln w="57150">
            <a:noFill/>
            <a:miter lim="800000"/>
          </a:ln>
        </p:spPr>
        <p:txBody>
          <a:bodyPr wrap="square" lIns="0" tIns="0" rIns="0" bIns="0">
            <a:spAutoFit/>
          </a:bodyPr>
          <a:lstStyle/>
          <a:p>
            <a:pPr algn="r"/>
            <a:r>
              <a:rPr lang="en-US" sz="900" dirty="0">
                <a:solidFill>
                  <a:schemeClr val="tx1"/>
                </a:solidFill>
                <a:effectLst/>
                <a:latin typeface="+mn-lt"/>
                <a:ea typeface="Times New Roman" panose="02020603050405020304" pitchFamily="18" charset="0"/>
                <a:cs typeface="Times New Roman" panose="02020603050405020304" pitchFamily="18" charset="0"/>
              </a:rPr>
              <a:t>© </a:t>
            </a:r>
            <a:fld id="{DA3777BF-A1C6-4F92-A9EA-7320C98A4638}" type="datetimeyyyy">
              <a:rPr lang="en-US" sz="900" smtClean="0">
                <a:solidFill>
                  <a:schemeClr val="tx1"/>
                </a:solidFill>
                <a:effectLst/>
                <a:latin typeface="+mn-lt"/>
                <a:ea typeface="Times New Roman" panose="02020603050405020304" pitchFamily="18" charset="0"/>
                <a:cs typeface="Times New Roman" panose="02020603050405020304" pitchFamily="18" charset="0"/>
              </a:rPr>
              <a:pPr algn="r"/>
              <a:t>2026</a:t>
            </a:fld>
            <a:r>
              <a:rPr lang="en-US" sz="900" dirty="0">
                <a:solidFill>
                  <a:schemeClr val="tx1"/>
                </a:solidFill>
                <a:effectLst/>
                <a:latin typeface="+mn-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183406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hank you with Light Picture">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Element 1" descr="A green and grey gradient&#10;&#10;AI-generated content may be incorrect.">
            <a:extLst>
              <a:ext uri="{FF2B5EF4-FFF2-40B4-BE49-F238E27FC236}">
                <a16:creationId xmlns:a16="http://schemas.microsoft.com/office/drawing/2014/main" id="{DE9F31A4-7BA9-4409-0FF0-FF9FD06F3D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68339"/>
            <a:ext cx="10819505" cy="4114800"/>
          </a:xfrm>
          <a:prstGeom prst="rect">
            <a:avLst/>
          </a:prstGeom>
        </p:spPr>
      </p:pic>
      <p:sp>
        <p:nvSpPr>
          <p:cNvPr id="8" name="Title 2">
            <a:extLst>
              <a:ext uri="{FF2B5EF4-FFF2-40B4-BE49-F238E27FC236}">
                <a16:creationId xmlns:a16="http://schemas.microsoft.com/office/drawing/2014/main" id="{ED5DFE24-7967-7D11-937E-63FD38BAB7CE}"/>
              </a:ext>
            </a:extLst>
          </p:cNvPr>
          <p:cNvSpPr>
            <a:spLocks noGrp="1"/>
          </p:cNvSpPr>
          <p:nvPr>
            <p:ph type="title" hasCustomPrompt="1"/>
          </p:nvPr>
        </p:nvSpPr>
        <p:spPr>
          <a:xfrm>
            <a:off x="374903" y="2449576"/>
            <a:ext cx="9359900" cy="875899"/>
          </a:xfrm>
        </p:spPr>
        <p:txBody>
          <a:bodyPr lIns="0" tIns="0" rIns="0" bIns="0" anchor="b"/>
          <a:lstStyle>
            <a:lvl1pPr>
              <a:lnSpc>
                <a:spcPct val="90000"/>
              </a:lnSpc>
              <a:spcBef>
                <a:spcPct val="0"/>
              </a:spcBef>
              <a:spcAft>
                <a:spcPts val="0"/>
              </a:spcAft>
              <a:defRPr sz="5600">
                <a:solidFill>
                  <a:schemeClr val="tx1"/>
                </a:solidFill>
              </a:defRPr>
            </a:lvl1pPr>
          </a:lstStyle>
          <a:p>
            <a:r>
              <a:rPr lang="en-US" dirty="0"/>
              <a:t>Thank </a:t>
            </a:r>
            <a:r>
              <a:rPr lang="pl-PL" dirty="0"/>
              <a:t>Y</a:t>
            </a:r>
            <a:r>
              <a:rPr lang="en-US" dirty="0" err="1"/>
              <a:t>ou</a:t>
            </a:r>
            <a:r>
              <a:rPr lang="en-US" dirty="0"/>
              <a:t> (</a:t>
            </a:r>
            <a:r>
              <a:rPr lang="pl-PL" dirty="0"/>
              <a:t>light</a:t>
            </a:r>
            <a:r>
              <a:rPr lang="en-US" dirty="0"/>
              <a:t> picture)</a:t>
            </a:r>
          </a:p>
        </p:txBody>
      </p:sp>
      <p:sp>
        <p:nvSpPr>
          <p:cNvPr id="3" name="Text Placeholder 3">
            <a:extLst>
              <a:ext uri="{FF2B5EF4-FFF2-40B4-BE49-F238E27FC236}">
                <a16:creationId xmlns:a16="http://schemas.microsoft.com/office/drawing/2014/main" id="{12085280-0B62-84D3-5783-A089C9A32CCE}"/>
              </a:ext>
            </a:extLst>
          </p:cNvPr>
          <p:cNvSpPr>
            <a:spLocks noGrp="1"/>
          </p:cNvSpPr>
          <p:nvPr>
            <p:ph type="body" sz="quarter" idx="12" hasCustomPrompt="1"/>
          </p:nvPr>
        </p:nvSpPr>
        <p:spPr>
          <a:xfrm>
            <a:off x="383432" y="3392391"/>
            <a:ext cx="9359900" cy="876300"/>
          </a:xfrm>
          <a:prstGeom prst="rect">
            <a:avLst/>
          </a:prstGeom>
        </p:spPr>
        <p:txBody>
          <a:bodyPr lIns="0" tIns="45720" rIns="0" bIns="45720">
            <a:normAutofit/>
          </a:bodyPr>
          <a:lstStyle>
            <a:lvl1pPr>
              <a:lnSpc>
                <a:spcPct val="100000"/>
              </a:lnSpc>
              <a:spcBef>
                <a:spcPts val="0"/>
              </a:spcBef>
              <a:spcAft>
                <a:spcPts val="0"/>
              </a:spcAft>
              <a:defRPr sz="1500">
                <a:solidFill>
                  <a:schemeClr val="tx1"/>
                </a:solidFill>
              </a:defRPr>
            </a:lvl1pPr>
          </a:lstStyle>
          <a:p>
            <a:r>
              <a:rPr lang="en-US" dirty="0"/>
              <a:t>Speaker contact information</a:t>
            </a:r>
          </a:p>
        </p:txBody>
      </p:sp>
      <p:sp>
        <p:nvSpPr>
          <p:cNvPr id="13" name="Footer Placeholder 4">
            <a:extLst>
              <a:ext uri="{FF2B5EF4-FFF2-40B4-BE49-F238E27FC236}">
                <a16:creationId xmlns:a16="http://schemas.microsoft.com/office/drawing/2014/main" id="{F7BE8274-93CB-8904-C782-810A38A1D7B5}"/>
              </a:ext>
            </a:extLst>
          </p:cNvPr>
          <p:cNvSpPr>
            <a:spLocks noGrp="1"/>
          </p:cNvSpPr>
          <p:nvPr>
            <p:ph type="ftr" sz="quarter" idx="14"/>
          </p:nvPr>
        </p:nvSpPr>
        <p:spPr>
          <a:xfrm>
            <a:off x="5592973" y="6192760"/>
            <a:ext cx="6217666" cy="190500"/>
          </a:xfrm>
        </p:spPr>
        <p:txBody>
          <a:bodyPr/>
          <a:lstStyle>
            <a:lvl1pPr>
              <a:defRPr sz="900">
                <a:solidFill>
                  <a:schemeClr val="tx1"/>
                </a:solidFill>
              </a:defRPr>
            </a:lvl1pPr>
          </a:lstStyle>
          <a:p>
            <a:pPr algn="r"/>
            <a:r>
              <a:rPr lang="en-US"/>
              <a:t>Confidential | Authorized HPE partner use only</a:t>
            </a:r>
            <a:endParaRPr lang="en-US" dirty="0"/>
          </a:p>
        </p:txBody>
      </p:sp>
      <p:sp>
        <p:nvSpPr>
          <p:cNvPr id="12" name="Text Placeholder 5">
            <a:extLst>
              <a:ext uri="{FF2B5EF4-FFF2-40B4-BE49-F238E27FC236}">
                <a16:creationId xmlns:a16="http://schemas.microsoft.com/office/drawing/2014/main" id="{066ECF0A-4D7E-CA75-6327-AA0FF80CF9A4}"/>
              </a:ext>
            </a:extLst>
          </p:cNvPr>
          <p:cNvSpPr txBox="1"/>
          <p:nvPr userDrawn="1"/>
        </p:nvSpPr>
        <p:spPr>
          <a:xfrm>
            <a:off x="5092816" y="6418471"/>
            <a:ext cx="6717823" cy="138499"/>
          </a:xfrm>
          <a:prstGeom prst="rect">
            <a:avLst/>
          </a:prstGeom>
          <a:noFill/>
          <a:ln w="57150">
            <a:noFill/>
            <a:miter lim="800000"/>
          </a:ln>
        </p:spPr>
        <p:txBody>
          <a:bodyPr wrap="square" lIns="0" tIns="0" rIns="0" bIns="0">
            <a:spAutoFit/>
          </a:bodyPr>
          <a:lstStyle/>
          <a:p>
            <a:pPr algn="r"/>
            <a:r>
              <a:rPr lang="en-US" sz="900" dirty="0">
                <a:solidFill>
                  <a:schemeClr val="tx1"/>
                </a:solidFill>
                <a:effectLst/>
                <a:latin typeface="+mn-lt"/>
                <a:ea typeface="Times New Roman" panose="02020603050405020304" pitchFamily="18" charset="0"/>
                <a:cs typeface="Times New Roman" panose="02020603050405020304" pitchFamily="18" charset="0"/>
              </a:rPr>
              <a:t>© </a:t>
            </a:r>
            <a:fld id="{DA3777BF-A1C6-4F92-A9EA-7320C98A4638}" type="datetimeyyyy">
              <a:rPr lang="en-US" sz="900" smtClean="0">
                <a:solidFill>
                  <a:schemeClr val="tx1"/>
                </a:solidFill>
                <a:effectLst/>
                <a:latin typeface="+mn-lt"/>
                <a:ea typeface="Times New Roman" panose="02020603050405020304" pitchFamily="18" charset="0"/>
                <a:cs typeface="Times New Roman" panose="02020603050405020304" pitchFamily="18" charset="0"/>
              </a:rPr>
              <a:pPr algn="r"/>
              <a:t>2026</a:t>
            </a:fld>
            <a:r>
              <a:rPr lang="en-US" sz="900" dirty="0">
                <a:solidFill>
                  <a:schemeClr val="tx1"/>
                </a:solidFill>
                <a:effectLst/>
                <a:latin typeface="+mn-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138923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hank you with Dark Picture">
    <p:bg>
      <p:bgPr>
        <a:solidFill>
          <a:schemeClr val="tx1">
            <a:lumMod val="90000"/>
            <a:lumOff val="10000"/>
          </a:schemeClr>
        </a:solidFill>
        <a:effectLst/>
      </p:bgPr>
    </p:bg>
    <p:spTree>
      <p:nvGrpSpPr>
        <p:cNvPr id="1" name=""/>
        <p:cNvGrpSpPr/>
        <p:nvPr/>
      </p:nvGrpSpPr>
      <p:grpSpPr>
        <a:xfrm>
          <a:off x="0" y="0"/>
          <a:ext cx="0" cy="0"/>
          <a:chOff x="0" y="0"/>
          <a:chExt cx="0" cy="0"/>
        </a:xfrm>
      </p:grpSpPr>
      <p:pic>
        <p:nvPicPr>
          <p:cNvPr id="2" name="Picture Element 1" descr="A green and grey gradient&#10;&#10;AI-generated content may be incorrect.">
            <a:extLst>
              <a:ext uri="{FF2B5EF4-FFF2-40B4-BE49-F238E27FC236}">
                <a16:creationId xmlns:a16="http://schemas.microsoft.com/office/drawing/2014/main" id="{547D85B3-8CD9-9846-DB0A-12364143C2EA}"/>
              </a:ext>
            </a:extLst>
          </p:cNvPr>
          <p:cNvPicPr>
            <a:picLocks noChangeAspect="1"/>
          </p:cNvPicPr>
          <p:nvPr userDrawn="1"/>
        </p:nvPicPr>
        <p:blipFill>
          <a:blip r:embed="rId2" cstate="email">
            <a:alphaModFix amt="85000"/>
            <a:extLst>
              <a:ext uri="{28A0092B-C50C-407E-A947-70E740481C1C}">
                <a14:useLocalDpi xmlns:a14="http://schemas.microsoft.com/office/drawing/2010/main"/>
              </a:ext>
            </a:extLst>
          </a:blip>
          <a:stretch>
            <a:fillRect/>
          </a:stretch>
        </p:blipFill>
        <p:spPr>
          <a:xfrm>
            <a:off x="0" y="1371600"/>
            <a:ext cx="10819505" cy="4114800"/>
          </a:xfrm>
          <a:prstGeom prst="rect">
            <a:avLst/>
          </a:prstGeom>
        </p:spPr>
      </p:pic>
      <p:sp>
        <p:nvSpPr>
          <p:cNvPr id="8" name="Title 2">
            <a:extLst>
              <a:ext uri="{FF2B5EF4-FFF2-40B4-BE49-F238E27FC236}">
                <a16:creationId xmlns:a16="http://schemas.microsoft.com/office/drawing/2014/main" id="{ED5DFE24-7967-7D11-937E-63FD38BAB7CE}"/>
              </a:ext>
            </a:extLst>
          </p:cNvPr>
          <p:cNvSpPr>
            <a:spLocks noGrp="1"/>
          </p:cNvSpPr>
          <p:nvPr>
            <p:ph type="title" hasCustomPrompt="1"/>
          </p:nvPr>
        </p:nvSpPr>
        <p:spPr>
          <a:xfrm>
            <a:off x="374903" y="2449576"/>
            <a:ext cx="9359900" cy="875899"/>
          </a:xfrm>
        </p:spPr>
        <p:txBody>
          <a:bodyPr lIns="0" tIns="0" rIns="0" bIns="0" anchor="b"/>
          <a:lstStyle>
            <a:lvl1pPr>
              <a:lnSpc>
                <a:spcPct val="90000"/>
              </a:lnSpc>
              <a:spcBef>
                <a:spcPct val="0"/>
              </a:spcBef>
              <a:spcAft>
                <a:spcPts val="0"/>
              </a:spcAft>
              <a:defRPr sz="5600">
                <a:solidFill>
                  <a:schemeClr val="bg1"/>
                </a:solidFill>
              </a:defRPr>
            </a:lvl1pPr>
          </a:lstStyle>
          <a:p>
            <a:r>
              <a:rPr lang="en-US" dirty="0"/>
              <a:t>Thank </a:t>
            </a:r>
            <a:r>
              <a:rPr lang="pl-PL" dirty="0"/>
              <a:t>Y</a:t>
            </a:r>
            <a:r>
              <a:rPr lang="en-US" dirty="0" err="1"/>
              <a:t>ou</a:t>
            </a:r>
            <a:r>
              <a:rPr lang="en-US" dirty="0"/>
              <a:t> (dark picture)</a:t>
            </a:r>
          </a:p>
        </p:txBody>
      </p:sp>
      <p:sp>
        <p:nvSpPr>
          <p:cNvPr id="3" name="Text Placeholder 3">
            <a:extLst>
              <a:ext uri="{FF2B5EF4-FFF2-40B4-BE49-F238E27FC236}">
                <a16:creationId xmlns:a16="http://schemas.microsoft.com/office/drawing/2014/main" id="{12085280-0B62-84D3-5783-A089C9A32CCE}"/>
              </a:ext>
            </a:extLst>
          </p:cNvPr>
          <p:cNvSpPr>
            <a:spLocks noGrp="1"/>
          </p:cNvSpPr>
          <p:nvPr>
            <p:ph type="body" sz="quarter" idx="12" hasCustomPrompt="1"/>
          </p:nvPr>
        </p:nvSpPr>
        <p:spPr>
          <a:xfrm>
            <a:off x="383433" y="3392391"/>
            <a:ext cx="9359900" cy="876300"/>
          </a:xfrm>
          <a:prstGeom prst="rect">
            <a:avLst/>
          </a:prstGeom>
        </p:spPr>
        <p:txBody>
          <a:bodyPr lIns="0" tIns="45720" rIns="0" bIns="45720">
            <a:normAutofit/>
          </a:bodyPr>
          <a:lstStyle>
            <a:lvl1pPr>
              <a:lnSpc>
                <a:spcPct val="100000"/>
              </a:lnSpc>
              <a:spcBef>
                <a:spcPts val="0"/>
              </a:spcBef>
              <a:spcAft>
                <a:spcPts val="0"/>
              </a:spcAft>
              <a:defRPr sz="1500">
                <a:solidFill>
                  <a:schemeClr val="bg1"/>
                </a:solidFill>
              </a:defRPr>
            </a:lvl1pPr>
          </a:lstStyle>
          <a:p>
            <a:r>
              <a:rPr lang="en-US" dirty="0"/>
              <a:t>Speaker contact information</a:t>
            </a:r>
          </a:p>
        </p:txBody>
      </p:sp>
      <p:sp>
        <p:nvSpPr>
          <p:cNvPr id="6" name="Footer Placeholder 7">
            <a:extLst>
              <a:ext uri="{FF2B5EF4-FFF2-40B4-BE49-F238E27FC236}">
                <a16:creationId xmlns:a16="http://schemas.microsoft.com/office/drawing/2014/main" id="{48116B25-28AD-427B-1033-715BCFEF17EE}"/>
              </a:ext>
            </a:extLst>
          </p:cNvPr>
          <p:cNvSpPr>
            <a:spLocks noGrp="1"/>
          </p:cNvSpPr>
          <p:nvPr>
            <p:ph type="ftr" sz="quarter" idx="14"/>
          </p:nvPr>
        </p:nvSpPr>
        <p:spPr>
          <a:xfrm>
            <a:off x="5592973" y="6192760"/>
            <a:ext cx="6217666" cy="190500"/>
          </a:xfrm>
        </p:spPr>
        <p:txBody>
          <a:bodyPr/>
          <a:lstStyle>
            <a:lvl1pPr>
              <a:defRPr sz="900" b="0">
                <a:solidFill>
                  <a:schemeClr val="bg1"/>
                </a:solidFill>
                <a:latin typeface="+mn-lt"/>
              </a:defRPr>
            </a:lvl1pPr>
          </a:lstStyle>
          <a:p>
            <a:pPr algn="r"/>
            <a:r>
              <a:rPr lang="en-US"/>
              <a:t>Confidential | Authorized HPE partner use only</a:t>
            </a:r>
            <a:endParaRPr lang="en-US" dirty="0"/>
          </a:p>
        </p:txBody>
      </p:sp>
      <p:sp>
        <p:nvSpPr>
          <p:cNvPr id="5" name="Text Placeholder 8">
            <a:extLst>
              <a:ext uri="{FF2B5EF4-FFF2-40B4-BE49-F238E27FC236}">
                <a16:creationId xmlns:a16="http://schemas.microsoft.com/office/drawing/2014/main" id="{0183FCC9-DD19-ACEA-AAB1-9D15104F9E8D}"/>
              </a:ext>
            </a:extLst>
          </p:cNvPr>
          <p:cNvSpPr txBox="1"/>
          <p:nvPr userDrawn="1"/>
        </p:nvSpPr>
        <p:spPr>
          <a:xfrm>
            <a:off x="5092816" y="6418471"/>
            <a:ext cx="6717823" cy="138499"/>
          </a:xfrm>
          <a:prstGeom prst="rect">
            <a:avLst/>
          </a:prstGeom>
          <a:noFill/>
          <a:ln w="57150">
            <a:noFill/>
            <a:miter lim="800000"/>
          </a:ln>
        </p:spPr>
        <p:txBody>
          <a:bodyPr wrap="square" lIns="0" tIns="0" rIns="0" bIns="0">
            <a:spAutoFit/>
          </a:bodyPr>
          <a:lstStyle/>
          <a:p>
            <a:pPr algn="r"/>
            <a:r>
              <a:rPr lang="en-US" sz="900" b="0" dirty="0">
                <a:solidFill>
                  <a:schemeClr val="bg1"/>
                </a:solidFill>
                <a:effectLst/>
                <a:latin typeface="+mn-lt"/>
                <a:ea typeface="Times New Roman" panose="02020603050405020304" pitchFamily="18" charset="0"/>
                <a:cs typeface="Times New Roman" panose="02020603050405020304" pitchFamily="18" charset="0"/>
              </a:rPr>
              <a:t>© </a:t>
            </a:r>
            <a:fld id="{DA3777BF-A1C6-4F92-A9EA-7320C98A4638}" type="datetimeyyyy">
              <a:rPr lang="en-US" sz="900" b="0" smtClean="0">
                <a:solidFill>
                  <a:schemeClr val="bg1"/>
                </a:solidFill>
                <a:effectLst/>
                <a:latin typeface="+mn-lt"/>
                <a:ea typeface="Times New Roman" panose="02020603050405020304" pitchFamily="18" charset="0"/>
                <a:cs typeface="Times New Roman" panose="02020603050405020304" pitchFamily="18" charset="0"/>
              </a:rPr>
              <a:pPr algn="r"/>
              <a:t>2026</a:t>
            </a:fld>
            <a:r>
              <a:rPr lang="en-US" sz="900" b="0" dirty="0">
                <a:solidFill>
                  <a:schemeClr val="bg1"/>
                </a:solidFill>
                <a:effectLst/>
                <a:latin typeface="+mn-lt"/>
                <a:ea typeface="Times New Roman" panose="02020603050405020304" pitchFamily="18" charset="0"/>
                <a:cs typeface="Times New Roman" panose="02020603050405020304" pitchFamily="18" charset="0"/>
              </a:rPr>
              <a:t> Hewlett Packard Enterprise Development LP</a:t>
            </a:r>
          </a:p>
        </p:txBody>
      </p:sp>
      <p:pic>
        <p:nvPicPr>
          <p:cNvPr id="4" name="Graphic 3">
            <a:extLst>
              <a:ext uri="{FF2B5EF4-FFF2-40B4-BE49-F238E27FC236}">
                <a16:creationId xmlns:a16="http://schemas.microsoft.com/office/drawing/2014/main" id="{E3E29A4A-B373-2C6D-CC98-4BBF49F1114C}"/>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71410" y="6278357"/>
            <a:ext cx="1782826" cy="300852"/>
          </a:xfrm>
          <a:prstGeom prst="rect">
            <a:avLst/>
          </a:prstGeom>
        </p:spPr>
      </p:pic>
    </p:spTree>
    <p:extLst>
      <p:ext uri="{BB962C8B-B14F-4D97-AF65-F5344CB8AC3E}">
        <p14:creationId xmlns:p14="http://schemas.microsoft.com/office/powerpoint/2010/main" val="58793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Logo Lockup 1">
            <a:extLst>
              <a:ext uri="{FF2B5EF4-FFF2-40B4-BE49-F238E27FC236}">
                <a16:creationId xmlns:a16="http://schemas.microsoft.com/office/drawing/2014/main" id="{015024FF-900A-E282-153D-97BCD3769D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6964" y="239420"/>
            <a:ext cx="3462086" cy="584227"/>
          </a:xfrm>
          <a:prstGeom prst="rect">
            <a:avLst/>
          </a:prstGeom>
        </p:spPr>
      </p:pic>
      <p:sp>
        <p:nvSpPr>
          <p:cNvPr id="15" name="Title 2"/>
          <p:cNvSpPr>
            <a:spLocks noGrp="1"/>
          </p:cNvSpPr>
          <p:nvPr>
            <p:ph type="title" hasCustomPrompt="1"/>
          </p:nvPr>
        </p:nvSpPr>
        <p:spPr>
          <a:xfrm>
            <a:off x="374904" y="1869197"/>
            <a:ext cx="11423555" cy="1905000"/>
          </a:xfrm>
        </p:spPr>
        <p:txBody>
          <a:bodyPr lIns="0" tIns="91440" rIns="91440" bIns="91440" anchor="b"/>
          <a:lstStyle>
            <a:lvl1pPr>
              <a:lnSpc>
                <a:spcPct val="80000"/>
              </a:lnSpc>
              <a:defRPr sz="4800">
                <a:solidFill>
                  <a:schemeClr val="tx1"/>
                </a:solidFill>
              </a:defRPr>
            </a:lvl1pPr>
          </a:lstStyle>
          <a:p>
            <a:r>
              <a:rPr lang="en-US" dirty="0"/>
              <a:t>Click to edit</a:t>
            </a:r>
            <a:br>
              <a:rPr lang="en-US" dirty="0"/>
            </a:br>
            <a:r>
              <a:rPr lang="en-US" dirty="0"/>
              <a:t>master title style</a:t>
            </a:r>
          </a:p>
        </p:txBody>
      </p:sp>
      <p:sp>
        <p:nvSpPr>
          <p:cNvPr id="16" name="Subtitle 3"/>
          <p:cNvSpPr>
            <a:spLocks noGrp="1"/>
          </p:cNvSpPr>
          <p:nvPr>
            <p:ph type="subTitle" idx="1" hasCustomPrompt="1"/>
          </p:nvPr>
        </p:nvSpPr>
        <p:spPr>
          <a:xfrm>
            <a:off x="374904" y="3959860"/>
            <a:ext cx="8229600" cy="438912"/>
          </a:xfrm>
          <a:prstGeom prst="rect">
            <a:avLst/>
          </a:prstGeom>
        </p:spPr>
        <p:txBody>
          <a:bodyPr lIns="0" tIns="91440" rIns="91440" bIns="91440">
            <a:noAutofit/>
          </a:bodyPr>
          <a:lstStyle>
            <a:lvl1pPr marL="0" indent="0" algn="l">
              <a:spcBef>
                <a:spcPts val="0"/>
              </a:spcBef>
              <a:buNone/>
              <a:defRPr sz="20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7" name="Date 4"/>
          <p:cNvSpPr>
            <a:spLocks noGrp="1"/>
          </p:cNvSpPr>
          <p:nvPr>
            <p:ph type="body" sz="quarter" idx="13" hasCustomPrompt="1"/>
          </p:nvPr>
        </p:nvSpPr>
        <p:spPr>
          <a:xfrm>
            <a:off x="374904" y="4428490"/>
            <a:ext cx="5489578" cy="339214"/>
          </a:xfrm>
          <a:prstGeom prst="rect">
            <a:avLst/>
          </a:prstGeom>
        </p:spPr>
        <p:txBody>
          <a:bodyPr lIns="0" tIns="91440" rIns="91440" bIns="91440">
            <a:noAutofit/>
          </a:bodyPr>
          <a:lstStyle>
            <a:lvl1pPr marL="0" indent="0">
              <a:spcBef>
                <a:spcPts val="0"/>
              </a:spcBef>
              <a:buNone/>
              <a:defRPr sz="16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3" name="Footer Placeholder 5">
            <a:extLst>
              <a:ext uri="{FF2B5EF4-FFF2-40B4-BE49-F238E27FC236}">
                <a16:creationId xmlns:a16="http://schemas.microsoft.com/office/drawing/2014/main" id="{4E6A0C1C-FFFA-74C0-3719-4E6EA4C7BF7D}"/>
              </a:ext>
            </a:extLst>
          </p:cNvPr>
          <p:cNvSpPr>
            <a:spLocks noGrp="1"/>
          </p:cNvSpPr>
          <p:nvPr>
            <p:ph type="ftr" sz="quarter" idx="14"/>
          </p:nvPr>
        </p:nvSpPr>
        <p:spPr/>
        <p:txBody>
          <a:bodyPr/>
          <a:lstStyle/>
          <a:p>
            <a:pPr algn="r"/>
            <a:r>
              <a:rPr lang="en-US"/>
              <a:t>Confidential | Authorized HPE partner use only</a:t>
            </a:r>
            <a:endParaRPr lang="en-US" dirty="0"/>
          </a:p>
        </p:txBody>
      </p:sp>
      <p:sp>
        <p:nvSpPr>
          <p:cNvPr id="4" name="Slide Number Placeholder 6">
            <a:extLst>
              <a:ext uri="{FF2B5EF4-FFF2-40B4-BE49-F238E27FC236}">
                <a16:creationId xmlns:a16="http://schemas.microsoft.com/office/drawing/2014/main" id="{7FCAEB09-CC92-C4AF-AFC7-84F7B4C83689}"/>
              </a:ext>
            </a:extLst>
          </p:cNvPr>
          <p:cNvSpPr>
            <a:spLocks noGrp="1"/>
          </p:cNvSpPr>
          <p:nvPr>
            <p:ph type="sldNum" sz="quarter" idx="15"/>
          </p:nvPr>
        </p:nvSpPr>
        <p:spPr/>
        <p:txBody>
          <a:body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92850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p:bg>
      <p:bgPr>
        <a:solidFill>
          <a:schemeClr val="tx1"/>
        </a:solidFill>
        <a:effectLst/>
      </p:bgPr>
    </p:bg>
    <p:spTree>
      <p:nvGrpSpPr>
        <p:cNvPr id="1" name=""/>
        <p:cNvGrpSpPr/>
        <p:nvPr/>
      </p:nvGrpSpPr>
      <p:grpSpPr>
        <a:xfrm>
          <a:off x="0" y="0"/>
          <a:ext cx="0" cy="0"/>
          <a:chOff x="0" y="0"/>
          <a:chExt cx="0" cy="0"/>
        </a:xfrm>
      </p:grpSpPr>
      <p:pic>
        <p:nvPicPr>
          <p:cNvPr id="5" name="Logo Lockup 1">
            <a:extLst>
              <a:ext uri="{FF2B5EF4-FFF2-40B4-BE49-F238E27FC236}">
                <a16:creationId xmlns:a16="http://schemas.microsoft.com/office/drawing/2014/main" id="{19B1F937-0BDB-30AD-3B4B-E9699013632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66964" y="239420"/>
            <a:ext cx="3462085" cy="584227"/>
          </a:xfrm>
          <a:prstGeom prst="rect">
            <a:avLst/>
          </a:prstGeom>
        </p:spPr>
      </p:pic>
      <p:sp>
        <p:nvSpPr>
          <p:cNvPr id="15" name="Title 2"/>
          <p:cNvSpPr>
            <a:spLocks noGrp="1"/>
          </p:cNvSpPr>
          <p:nvPr userDrawn="1">
            <p:ph type="title" hasCustomPrompt="1"/>
          </p:nvPr>
        </p:nvSpPr>
        <p:spPr>
          <a:xfrm>
            <a:off x="374904" y="1869197"/>
            <a:ext cx="11423555" cy="1905000"/>
          </a:xfrm>
        </p:spPr>
        <p:txBody>
          <a:bodyPr lIns="0" tIns="91440" rIns="0" bIns="91440" anchor="b"/>
          <a:lstStyle>
            <a:lvl1pPr>
              <a:lnSpc>
                <a:spcPct val="80000"/>
              </a:lnSpc>
              <a:defRPr sz="4800">
                <a:solidFill>
                  <a:schemeClr val="bg1"/>
                </a:solidFill>
                <a:latin typeface="+mj-lt"/>
              </a:defRPr>
            </a:lvl1pPr>
          </a:lstStyle>
          <a:p>
            <a:r>
              <a:rPr lang="en-US" dirty="0"/>
              <a:t>Click to edit</a:t>
            </a:r>
            <a:br>
              <a:rPr lang="en-US" dirty="0"/>
            </a:br>
            <a:r>
              <a:rPr lang="en-US" dirty="0"/>
              <a:t>master title style</a:t>
            </a:r>
          </a:p>
        </p:txBody>
      </p:sp>
      <p:sp>
        <p:nvSpPr>
          <p:cNvPr id="16" name="Subtitle 3"/>
          <p:cNvSpPr>
            <a:spLocks noGrp="1"/>
          </p:cNvSpPr>
          <p:nvPr userDrawn="1">
            <p:ph type="subTitle" idx="1" hasCustomPrompt="1"/>
          </p:nvPr>
        </p:nvSpPr>
        <p:spPr>
          <a:xfrm>
            <a:off x="374904" y="3959860"/>
            <a:ext cx="8229600" cy="438912"/>
          </a:xfrm>
          <a:prstGeom prst="rect">
            <a:avLst/>
          </a:prstGeom>
        </p:spPr>
        <p:txBody>
          <a:bodyPr lIns="0" tIns="91440" rIns="0" bIns="91440">
            <a:noAutofit/>
          </a:bodyPr>
          <a:lstStyle>
            <a:lvl1pPr marL="0" indent="0" algn="l">
              <a:spcBef>
                <a:spcPts val="0"/>
              </a:spcBef>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7" name="Date 4"/>
          <p:cNvSpPr>
            <a:spLocks noGrp="1"/>
          </p:cNvSpPr>
          <p:nvPr userDrawn="1">
            <p:ph type="body" sz="quarter" idx="13" hasCustomPrompt="1"/>
          </p:nvPr>
        </p:nvSpPr>
        <p:spPr>
          <a:xfrm>
            <a:off x="374904" y="4428490"/>
            <a:ext cx="5489578" cy="339214"/>
          </a:xfrm>
          <a:prstGeom prst="rect">
            <a:avLst/>
          </a:prstGeom>
        </p:spPr>
        <p:txBody>
          <a:bodyPr lIns="0" tIns="91440" rIns="0" bIns="91440">
            <a:noAutofit/>
          </a:bodyPr>
          <a:lstStyle>
            <a:lvl1pPr marL="0" indent="0">
              <a:spcBef>
                <a:spcPts val="0"/>
              </a:spcBef>
              <a:buNone/>
              <a:defRPr sz="16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2" name="Footer Placeholder 5">
            <a:extLst>
              <a:ext uri="{FF2B5EF4-FFF2-40B4-BE49-F238E27FC236}">
                <a16:creationId xmlns:a16="http://schemas.microsoft.com/office/drawing/2014/main" id="{DDA1A1B8-63A0-5FF8-D94D-A64DF0037BD0}"/>
              </a:ext>
            </a:extLst>
          </p:cNvPr>
          <p:cNvSpPr>
            <a:spLocks noGrp="1"/>
          </p:cNvSpPr>
          <p:nvPr>
            <p:ph type="ftr" sz="quarter" idx="14"/>
          </p:nvPr>
        </p:nvSpPr>
        <p:spPr/>
        <p:txBody>
          <a:bodyPr/>
          <a:lstStyle>
            <a:lvl1pPr>
              <a:defRPr>
                <a:solidFill>
                  <a:schemeClr val="bg1"/>
                </a:solidFill>
              </a:defRPr>
            </a:lvl1pPr>
          </a:lstStyle>
          <a:p>
            <a:pPr algn="r"/>
            <a:r>
              <a:rPr lang="en-US"/>
              <a:t>Confidential | Authorized HPE partner use only</a:t>
            </a:r>
            <a:endParaRPr lang="en-US" dirty="0"/>
          </a:p>
        </p:txBody>
      </p:sp>
      <p:sp>
        <p:nvSpPr>
          <p:cNvPr id="3" name="Slide Number Placeholder 6">
            <a:extLst>
              <a:ext uri="{FF2B5EF4-FFF2-40B4-BE49-F238E27FC236}">
                <a16:creationId xmlns:a16="http://schemas.microsoft.com/office/drawing/2014/main" id="{6F51E08A-0EC1-9757-9EC4-3B8B8A2FC09D}"/>
              </a:ext>
            </a:extLst>
          </p:cNvPr>
          <p:cNvSpPr>
            <a:spLocks noGrp="1"/>
          </p:cNvSpPr>
          <p:nvPr>
            <p:ph type="sldNum" sz="quarter" idx="15"/>
          </p:nvPr>
        </p:nvSpPr>
        <p:spPr/>
        <p:txBody>
          <a:bodyPr/>
          <a:lstStyle>
            <a:lvl1pPr>
              <a:defRPr>
                <a:solidFill>
                  <a:schemeClr val="bg1"/>
                </a:solidFill>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263362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p:bg>
      <p:bgPr>
        <a:solidFill>
          <a:schemeClr val="bg1"/>
        </a:solidFill>
        <a:effectLst/>
      </p:bgPr>
    </p:bg>
    <p:spTree>
      <p:nvGrpSpPr>
        <p:cNvPr id="1" name=""/>
        <p:cNvGrpSpPr/>
        <p:nvPr/>
      </p:nvGrpSpPr>
      <p:grpSpPr>
        <a:xfrm>
          <a:off x="0" y="0"/>
          <a:ext cx="0" cy="0"/>
          <a:chOff x="0" y="0"/>
          <a:chExt cx="0" cy="0"/>
        </a:xfrm>
      </p:grpSpPr>
      <p:pic>
        <p:nvPicPr>
          <p:cNvPr id="3" name="Logo Lockup 1">
            <a:extLst>
              <a:ext uri="{FF2B5EF4-FFF2-40B4-BE49-F238E27FC236}">
                <a16:creationId xmlns:a16="http://schemas.microsoft.com/office/drawing/2014/main" id="{A42EAAF9-0F7B-0C01-FAF1-E3331561B5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6964" y="239420"/>
            <a:ext cx="3462086" cy="584227"/>
          </a:xfrm>
          <a:prstGeom prst="rect">
            <a:avLst/>
          </a:prstGeom>
        </p:spPr>
      </p:pic>
      <p:sp>
        <p:nvSpPr>
          <p:cNvPr id="15" name="Title 2"/>
          <p:cNvSpPr>
            <a:spLocks noGrp="1"/>
          </p:cNvSpPr>
          <p:nvPr>
            <p:ph type="title" hasCustomPrompt="1"/>
          </p:nvPr>
        </p:nvSpPr>
        <p:spPr>
          <a:xfrm>
            <a:off x="374904" y="1869197"/>
            <a:ext cx="11423555" cy="1905000"/>
          </a:xfrm>
        </p:spPr>
        <p:txBody>
          <a:bodyPr lIns="0" tIns="91440" rIns="91440" bIns="91440" anchor="b"/>
          <a:lstStyle>
            <a:lvl1pPr>
              <a:lnSpc>
                <a:spcPct val="80000"/>
              </a:lnSpc>
              <a:spcBef>
                <a:spcPct val="0"/>
              </a:spcBef>
              <a:spcAft>
                <a:spcPts val="0"/>
              </a:spcAft>
              <a:defRPr sz="4800">
                <a:solidFill>
                  <a:srgbClr val="292D3A"/>
                </a:solidFill>
              </a:defRPr>
            </a:lvl1pPr>
          </a:lstStyle>
          <a:p>
            <a:r>
              <a:rPr lang="en-US" dirty="0"/>
              <a:t>Click to edit</a:t>
            </a:r>
            <a:br>
              <a:rPr lang="en-US" dirty="0"/>
            </a:br>
            <a:r>
              <a:rPr lang="en-US" dirty="0"/>
              <a:t>master title style</a:t>
            </a:r>
          </a:p>
        </p:txBody>
      </p:sp>
      <p:sp>
        <p:nvSpPr>
          <p:cNvPr id="12" name="Subtitle 3"/>
          <p:cNvSpPr>
            <a:spLocks noGrp="1"/>
          </p:cNvSpPr>
          <p:nvPr>
            <p:ph type="subTitle" idx="1" hasCustomPrompt="1"/>
          </p:nvPr>
        </p:nvSpPr>
        <p:spPr>
          <a:xfrm>
            <a:off x="374904" y="3959860"/>
            <a:ext cx="8229600" cy="438912"/>
          </a:xfrm>
          <a:prstGeom prst="rect">
            <a:avLst/>
          </a:prstGeom>
        </p:spPr>
        <p:txBody>
          <a:bodyPr lIns="0" tIns="91440" rIns="91440" bIns="91440">
            <a:noAutofit/>
          </a:bodyPr>
          <a:lstStyle>
            <a:lvl1pPr marL="0" indent="0" algn="l">
              <a:lnSpc>
                <a:spcPct val="100000"/>
              </a:lnSpc>
              <a:spcBef>
                <a:spcPts val="0"/>
              </a:spcBef>
              <a:spcAft>
                <a:spcPts val="0"/>
              </a:spcAft>
              <a:buNone/>
              <a:defRPr sz="2000">
                <a:solidFill>
                  <a:srgbClr val="292D3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9" name="Date 4"/>
          <p:cNvSpPr>
            <a:spLocks noGrp="1"/>
          </p:cNvSpPr>
          <p:nvPr>
            <p:ph type="body" sz="quarter" idx="13" hasCustomPrompt="1"/>
          </p:nvPr>
        </p:nvSpPr>
        <p:spPr>
          <a:xfrm>
            <a:off x="374904" y="4428490"/>
            <a:ext cx="5489578" cy="339214"/>
          </a:xfrm>
          <a:prstGeom prst="rect">
            <a:avLst/>
          </a:prstGeom>
        </p:spPr>
        <p:txBody>
          <a:bodyPr lIns="0" tIns="91440" rIns="91440" bIns="91440">
            <a:noAutofit/>
          </a:bodyPr>
          <a:lstStyle>
            <a:lvl1pPr marL="0" indent="0">
              <a:lnSpc>
                <a:spcPct val="100000"/>
              </a:lnSpc>
              <a:spcBef>
                <a:spcPts val="0"/>
              </a:spcBef>
              <a:spcAft>
                <a:spcPts val="0"/>
              </a:spcAft>
              <a:buNone/>
              <a:defRPr sz="1600" baseline="0">
                <a:solidFill>
                  <a:srgbClr val="292D3A"/>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2" name="Footer Placeholder 5">
            <a:extLst>
              <a:ext uri="{FF2B5EF4-FFF2-40B4-BE49-F238E27FC236}">
                <a16:creationId xmlns:a16="http://schemas.microsoft.com/office/drawing/2014/main" id="{8737513D-A3AB-F0E4-0CD1-28BE5E762183}"/>
              </a:ext>
            </a:extLst>
          </p:cNvPr>
          <p:cNvSpPr>
            <a:spLocks noGrp="1"/>
          </p:cNvSpPr>
          <p:nvPr>
            <p:ph type="ftr" sz="quarter" idx="14"/>
          </p:nvPr>
        </p:nvSpPr>
        <p:spPr/>
        <p:txBody>
          <a:bodyPr/>
          <a:lstStyle/>
          <a:p>
            <a:pPr algn="r"/>
            <a:r>
              <a:rPr lang="en-US"/>
              <a:t>Confidential | Authorized HPE partner use only</a:t>
            </a:r>
            <a:endParaRPr lang="en-US" dirty="0"/>
          </a:p>
        </p:txBody>
      </p:sp>
      <p:sp>
        <p:nvSpPr>
          <p:cNvPr id="4" name="Slide Number Placeholder 6">
            <a:extLst>
              <a:ext uri="{FF2B5EF4-FFF2-40B4-BE49-F238E27FC236}">
                <a16:creationId xmlns:a16="http://schemas.microsoft.com/office/drawing/2014/main" id="{32D4E66E-34EA-3AC2-4F5C-196138F8CF1C}"/>
              </a:ext>
            </a:extLst>
          </p:cNvPr>
          <p:cNvSpPr>
            <a:spLocks noGrp="1"/>
          </p:cNvSpPr>
          <p:nvPr>
            <p:ph type="sldNum" sz="quarter" idx="15"/>
          </p:nvPr>
        </p:nvSpPr>
        <p:spPr/>
        <p:txBody>
          <a:body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427061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49E51-8DF9-4218-921D-C081999073EA}"/>
              </a:ext>
            </a:extLst>
          </p:cNvPr>
          <p:cNvSpPr>
            <a:spLocks noGrp="1"/>
          </p:cNvSpPr>
          <p:nvPr>
            <p:ph type="title"/>
          </p:nvPr>
        </p:nvSpPr>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2" name="Text Placeholder 4">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3" name="Text Placeholder 5">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4" name="Text Placeholder 6">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6" name="Footer Placeholder 8">
            <a:extLst>
              <a:ext uri="{FF2B5EF4-FFF2-40B4-BE49-F238E27FC236}">
                <a16:creationId xmlns:a16="http://schemas.microsoft.com/office/drawing/2014/main" id="{BFE461D8-0641-727D-F822-B1556D372F28}"/>
              </a:ext>
            </a:extLst>
          </p:cNvPr>
          <p:cNvSpPr>
            <a:spLocks noGrp="1"/>
          </p:cNvSpPr>
          <p:nvPr>
            <p:ph type="ftr" sz="quarter" idx="18"/>
          </p:nvPr>
        </p:nvSpPr>
        <p:spPr/>
        <p:txBody>
          <a:bodyPr/>
          <a:lstStyle/>
          <a:p>
            <a:pPr algn="r"/>
            <a:r>
              <a:rPr lang="en-US"/>
              <a:t>Confidential | Authorized HPE partner use only</a:t>
            </a:r>
            <a:endParaRPr lang="en-US" dirty="0"/>
          </a:p>
        </p:txBody>
      </p:sp>
      <p:sp>
        <p:nvSpPr>
          <p:cNvPr id="7" name="Slide Number Placeholder 9">
            <a:extLst>
              <a:ext uri="{FF2B5EF4-FFF2-40B4-BE49-F238E27FC236}">
                <a16:creationId xmlns:a16="http://schemas.microsoft.com/office/drawing/2014/main" id="{CFDC7940-ECD3-9B40-E568-B47ABAFA6AC7}"/>
              </a:ext>
            </a:extLst>
          </p:cNvPr>
          <p:cNvSpPr>
            <a:spLocks noGrp="1"/>
          </p:cNvSpPr>
          <p:nvPr>
            <p:ph type="sldNum" sz="quarter" idx="19"/>
          </p:nvPr>
        </p:nvSpPr>
        <p:spPr/>
        <p:txBody>
          <a:body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09348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284398" y="1386402"/>
            <a:ext cx="7518482" cy="4085196"/>
          </a:xfrm>
        </p:spPr>
        <p:txBody>
          <a:bodyPr lIns="91440" anchor="ctr" anchorCtr="0"/>
          <a:lstStyle>
            <a:lvl1pPr marL="219456" indent="-219456">
              <a:defRPr sz="4000" b="0" cap="none" baseline="0">
                <a:latin typeface="HPE Graphik Light" pitchFamily="50" charset="0"/>
                <a:cs typeface="HPE Graphik Light" pitchFamily="50" charset="0"/>
              </a:defRPr>
            </a:lvl1pPr>
          </a:lstStyle>
          <a:p>
            <a:r>
              <a:rPr lang="en-US" dirty="0"/>
              <a:t>“Click to add quote here. Type quotation marks before and after text.”</a:t>
            </a:r>
          </a:p>
        </p:txBody>
      </p:sp>
      <p:sp>
        <p:nvSpPr>
          <p:cNvPr id="12" name="Text Placeholder 2"/>
          <p:cNvSpPr>
            <a:spLocks noGrp="1"/>
          </p:cNvSpPr>
          <p:nvPr>
            <p:ph type="body" sz="quarter" idx="14" hasCustomPrompt="1"/>
          </p:nvPr>
        </p:nvSpPr>
        <p:spPr>
          <a:xfrm>
            <a:off x="550866" y="5471598"/>
            <a:ext cx="8228011" cy="533400"/>
          </a:xfrm>
          <a:prstGeom prst="rect">
            <a:avLst/>
          </a:prstGeom>
        </p:spPr>
        <p:txBody>
          <a:bodyPr lIns="91440">
            <a:noAutofit/>
          </a:bodyPr>
          <a:lstStyle>
            <a:lvl1pPr marL="0" indent="0">
              <a:spcBef>
                <a:spcPts val="0"/>
              </a:spcBef>
              <a:buFontTx/>
              <a:buNone/>
              <a:defRPr sz="20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sp>
        <p:nvSpPr>
          <p:cNvPr id="4" name="Footer Placeholder 3">
            <a:extLst>
              <a:ext uri="{FF2B5EF4-FFF2-40B4-BE49-F238E27FC236}">
                <a16:creationId xmlns:a16="http://schemas.microsoft.com/office/drawing/2014/main" id="{91F2754E-094F-7C73-88B9-FF823BF83037}"/>
              </a:ext>
            </a:extLst>
          </p:cNvPr>
          <p:cNvSpPr>
            <a:spLocks noGrp="1"/>
          </p:cNvSpPr>
          <p:nvPr>
            <p:ph type="ftr" sz="quarter" idx="15"/>
          </p:nvPr>
        </p:nvSpPr>
        <p:spPr/>
        <p:txBody>
          <a:bodyPr/>
          <a:lstStyle/>
          <a:p>
            <a:pPr algn="r"/>
            <a:r>
              <a:rPr lang="en-US"/>
              <a:t>Confidential | Authorized HPE partner use only</a:t>
            </a:r>
            <a:endParaRPr lang="en-US" dirty="0"/>
          </a:p>
        </p:txBody>
      </p:sp>
      <p:sp>
        <p:nvSpPr>
          <p:cNvPr id="5" name="Slide Number Placeholder 4">
            <a:extLst>
              <a:ext uri="{FF2B5EF4-FFF2-40B4-BE49-F238E27FC236}">
                <a16:creationId xmlns:a16="http://schemas.microsoft.com/office/drawing/2014/main" id="{1CCDFAF2-F03B-8CB9-A43F-2C8C54F552DF}"/>
              </a:ext>
            </a:extLst>
          </p:cNvPr>
          <p:cNvSpPr>
            <a:spLocks noGrp="1"/>
          </p:cNvSpPr>
          <p:nvPr>
            <p:ph type="sldNum" sz="quarter" idx="16"/>
          </p:nvPr>
        </p:nvSpPr>
        <p:spPr/>
        <p:txBody>
          <a:body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174254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userDrawn="1">
  <p:cSld name="Cover 2">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4C7E62B9-7B57-1325-41F8-B563932F3294}"/>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tx1"/>
                </a:solidFill>
                <a:latin typeface="+mn-lt"/>
              </a:defRPr>
            </a:lvl1pPr>
          </a:lstStyle>
          <a:p>
            <a:pPr algn="r"/>
            <a:r>
              <a:rPr lang="en-US"/>
              <a:t>Confidential | Authorized HPE partner use only</a:t>
            </a:r>
            <a:endParaRPr lang="en-US" dirty="0"/>
          </a:p>
        </p:txBody>
      </p:sp>
      <p:sp>
        <p:nvSpPr>
          <p:cNvPr id="5" name="Slide Number Placeholder 5">
            <a:extLst>
              <a:ext uri="{FF2B5EF4-FFF2-40B4-BE49-F238E27FC236}">
                <a16:creationId xmlns:a16="http://schemas.microsoft.com/office/drawing/2014/main" id="{8D4869DF-7C8C-6D6D-CBDF-4F57DD5DFF22}"/>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tx1"/>
                </a:solidFill>
                <a:latin typeface="+mn-lt"/>
              </a:defRPr>
            </a:lvl1pPr>
          </a:lstStyle>
          <a:p>
            <a:fld id="{C0388CE4-E87A-43A8-A4DA-5AAB8529E0B0}" type="slidenum">
              <a:rPr lang="en-US" smtClean="0"/>
              <a:pPr/>
              <a:t>‹#›</a:t>
            </a:fld>
            <a:endParaRPr lang="en-US" dirty="0"/>
          </a:p>
        </p:txBody>
      </p:sp>
      <p:pic>
        <p:nvPicPr>
          <p:cNvPr id="6" name="Logo" descr="A black background with a black square&#10;&#10;AI-generated content may be incorrect.">
            <a:extLst>
              <a:ext uri="{FF2B5EF4-FFF2-40B4-BE49-F238E27FC236}">
                <a16:creationId xmlns:a16="http://schemas.microsoft.com/office/drawing/2014/main" id="{2FBDD54F-6F02-5565-BE03-576E378CDA1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4907" y="384049"/>
            <a:ext cx="1024130" cy="292609"/>
          </a:xfrm>
          <a:prstGeom prst="rect">
            <a:avLst/>
          </a:prstGeom>
        </p:spPr>
      </p:pic>
      <p:sp>
        <p:nvSpPr>
          <p:cNvPr id="7" name="Subtitle 2">
            <a:extLst>
              <a:ext uri="{FF2B5EF4-FFF2-40B4-BE49-F238E27FC236}">
                <a16:creationId xmlns:a16="http://schemas.microsoft.com/office/drawing/2014/main" id="{C9B879B3-45C8-291E-B795-79029A3CF99B}"/>
              </a:ext>
            </a:extLst>
          </p:cNvPr>
          <p:cNvSpPr>
            <a:spLocks noGrp="1"/>
          </p:cNvSpPr>
          <p:nvPr>
            <p:ph type="subTitle" idx="1" hasCustomPrompt="1"/>
          </p:nvPr>
        </p:nvSpPr>
        <p:spPr>
          <a:xfrm>
            <a:off x="374903" y="3424765"/>
            <a:ext cx="10012359" cy="415635"/>
          </a:xfrm>
          <a:prstGeom prst="rect">
            <a:avLst/>
          </a:prstGeom>
        </p:spPr>
        <p:txBody>
          <a:bodyPr/>
          <a:lstStyle>
            <a:lvl1pPr marL="0" indent="0" algn="l">
              <a:spcBef>
                <a:spcPts val="0"/>
              </a:spcBef>
              <a:buNone/>
              <a:defRPr sz="2000" b="0" i="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8" name="Text Placeholder 10">
            <a:extLst>
              <a:ext uri="{FF2B5EF4-FFF2-40B4-BE49-F238E27FC236}">
                <a16:creationId xmlns:a16="http://schemas.microsoft.com/office/drawing/2014/main" id="{199A56CF-9478-6AE1-8265-95E8C72FD0EA}"/>
              </a:ext>
            </a:extLst>
          </p:cNvPr>
          <p:cNvSpPr>
            <a:spLocks noGrp="1"/>
          </p:cNvSpPr>
          <p:nvPr>
            <p:ph type="body" sz="quarter" idx="23" hasCustomPrompt="1"/>
          </p:nvPr>
        </p:nvSpPr>
        <p:spPr>
          <a:xfrm>
            <a:off x="374904" y="3840400"/>
            <a:ext cx="10012358" cy="338554"/>
          </a:xfrm>
          <a:prstGeom prst="rect">
            <a:avLst/>
          </a:prstGeom>
        </p:spPr>
        <p:txBody>
          <a:bodyPr>
            <a:noAutofit/>
          </a:bodyPr>
          <a:lstStyle>
            <a:lvl1pPr marL="0" indent="0">
              <a:buNone/>
              <a:defRPr sz="1600"/>
            </a:lvl1pPr>
          </a:lstStyle>
          <a:p>
            <a:pPr lvl="0"/>
            <a:r>
              <a:rPr lang="en-GB" dirty="0"/>
              <a:t>Date</a:t>
            </a:r>
            <a:endParaRPr lang="en-PL" dirty="0"/>
          </a:p>
        </p:txBody>
      </p:sp>
      <p:sp>
        <p:nvSpPr>
          <p:cNvPr id="9" name="Title 1">
            <a:extLst>
              <a:ext uri="{FF2B5EF4-FFF2-40B4-BE49-F238E27FC236}">
                <a16:creationId xmlns:a16="http://schemas.microsoft.com/office/drawing/2014/main" id="{9A8CED90-83F5-DFF6-245A-6CD299701B86}"/>
              </a:ext>
            </a:extLst>
          </p:cNvPr>
          <p:cNvSpPr>
            <a:spLocks noGrp="1"/>
          </p:cNvSpPr>
          <p:nvPr>
            <p:ph type="ctrTitle" hasCustomPrompt="1"/>
          </p:nvPr>
        </p:nvSpPr>
        <p:spPr>
          <a:xfrm>
            <a:off x="374903" y="1813791"/>
            <a:ext cx="10012359" cy="1577109"/>
          </a:xfrm>
        </p:spPr>
        <p:txBody>
          <a:bodyPr lIns="0" tIns="46990" rIns="0" bIns="46990" anchor="b"/>
          <a:lstStyle>
            <a:lvl1pPr algn="l">
              <a:lnSpc>
                <a:spcPct val="90000"/>
              </a:lnSpc>
              <a:defRPr sz="4800">
                <a:solidFill>
                  <a:schemeClr val="tx1"/>
                </a:solidFill>
              </a:defRPr>
            </a:lvl1pPr>
          </a:lstStyle>
          <a:p>
            <a:r>
              <a:rPr lang="en-US" dirty="0"/>
              <a:t>Cover </a:t>
            </a:r>
            <a:r>
              <a:rPr lang="pl-PL" dirty="0"/>
              <a:t>2</a:t>
            </a:r>
            <a:endParaRPr lang="en-US" dirty="0"/>
          </a:p>
        </p:txBody>
      </p:sp>
    </p:spTree>
    <p:extLst>
      <p:ext uri="{BB962C8B-B14F-4D97-AF65-F5344CB8AC3E}">
        <p14:creationId xmlns:p14="http://schemas.microsoft.com/office/powerpoint/2010/main" val="181232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orient="horz" pos="2160">
          <p15:clr>
            <a:srgbClr val="FBAE40"/>
          </p15:clr>
        </p15:guide>
        <p15:guide id="8" pos="384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Title Only, Left">
    <p:spTree>
      <p:nvGrpSpPr>
        <p:cNvPr id="1" name=""/>
        <p:cNvGrpSpPr/>
        <p:nvPr/>
      </p:nvGrpSpPr>
      <p:grpSpPr>
        <a:xfrm>
          <a:off x="0" y="0"/>
          <a:ext cx="0" cy="0"/>
          <a:chOff x="0" y="0"/>
          <a:chExt cx="0" cy="0"/>
        </a:xfrm>
      </p:grpSpPr>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2676894"/>
            <a:ext cx="3685309"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1F90604F-7FA1-41D8-9914-866F3305034E}"/>
              </a:ext>
            </a:extLst>
          </p:cNvPr>
          <p:cNvSpPr>
            <a:spLocks noGrp="1"/>
          </p:cNvSpPr>
          <p:nvPr>
            <p:ph type="ftr" sz="quarter" idx="10"/>
          </p:nvPr>
        </p:nvSpPr>
        <p:spPr/>
        <p:txBody>
          <a:bodyPr/>
          <a:lstStyle/>
          <a:p>
            <a:r>
              <a:rPr lang="en-US"/>
              <a:t>Confidential | Authorized</a:t>
            </a:r>
          </a:p>
        </p:txBody>
      </p:sp>
    </p:spTree>
    <p:extLst>
      <p:ext uri="{BB962C8B-B14F-4D97-AF65-F5344CB8AC3E}">
        <p14:creationId xmlns:p14="http://schemas.microsoft.com/office/powerpoint/2010/main" val="389065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86BB0-0CD0-00A5-60AB-5EE89FCF8872}"/>
              </a:ext>
            </a:extLst>
          </p:cNvPr>
          <p:cNvSpPr>
            <a:spLocks noGrp="1"/>
          </p:cNvSpPr>
          <p:nvPr>
            <p:ph type="title"/>
          </p:nvPr>
        </p:nvSpPr>
        <p:spPr>
          <a:xfrm>
            <a:off x="374904" y="393192"/>
            <a:ext cx="11433978" cy="415498"/>
          </a:xfrm>
        </p:spPr>
        <p:txBody>
          <a:bodyPr lIns="0" tIns="0" rIns="91440" bIns="0"/>
          <a:lstStyle>
            <a:lvl1pPr>
              <a:lnSpc>
                <a:spcPct val="90000"/>
              </a:lnSpc>
              <a:spcBef>
                <a:spcPct val="0"/>
              </a:spcBef>
              <a:spcAft>
                <a:spcPts val="0"/>
              </a:spcAft>
              <a:defRPr sz="3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8761EE43-A7D2-6267-497A-B98E03D2B6C8}"/>
              </a:ext>
            </a:extLst>
          </p:cNvPr>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0"/>
              </a:spcBef>
              <a:spcAft>
                <a:spcPts val="0"/>
              </a:spcAft>
              <a:buNone/>
              <a:defRPr sz="2000" baseline="0" dirty="0">
                <a:solidFill>
                  <a:schemeClr val="bg1"/>
                </a:solidFill>
                <a:latin typeface="+mn-lt"/>
              </a:defRPr>
            </a:lvl1pPr>
          </a:lstStyle>
          <a:p>
            <a:pPr marL="182880" lvl="0" indent="-182880">
              <a:spcBef>
                <a:spcPts val="0"/>
              </a:spcBef>
            </a:pPr>
            <a:r>
              <a:rPr lang="en-US"/>
              <a:t>Click to add one-line subtitle</a:t>
            </a:r>
          </a:p>
        </p:txBody>
      </p:sp>
      <p:sp>
        <p:nvSpPr>
          <p:cNvPr id="4" name="Content Placeholder 3">
            <a:extLst>
              <a:ext uri="{FF2B5EF4-FFF2-40B4-BE49-F238E27FC236}">
                <a16:creationId xmlns:a16="http://schemas.microsoft.com/office/drawing/2014/main" id="{69519F3E-0FEF-E8E9-B849-A44922022BAC}"/>
              </a:ext>
            </a:extLst>
          </p:cNvPr>
          <p:cNvSpPr>
            <a:spLocks noGrp="1"/>
          </p:cNvSpPr>
          <p:nvPr>
            <p:ph sz="quarter" idx="22"/>
          </p:nvPr>
        </p:nvSpPr>
        <p:spPr>
          <a:xfrm>
            <a:off x="374904" y="1541418"/>
            <a:ext cx="5523992" cy="4737462"/>
          </a:xfrm>
          <a:prstGeom prst="rect">
            <a:avLst/>
          </a:prstGeom>
          <a:ln>
            <a:noFill/>
            <a:miter lim="800000"/>
          </a:ln>
        </p:spPr>
        <p:txBody>
          <a:bodyPr lIns="0" tIns="45720" rIns="91440" bIns="4572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8A3BEFE0-03F2-21C9-5B78-9E4580E28286}"/>
              </a:ext>
            </a:extLst>
          </p:cNvPr>
          <p:cNvSpPr>
            <a:spLocks noGrp="1"/>
          </p:cNvSpPr>
          <p:nvPr>
            <p:ph sz="quarter" idx="25"/>
          </p:nvPr>
        </p:nvSpPr>
        <p:spPr>
          <a:xfrm>
            <a:off x="6260021" y="1541418"/>
            <a:ext cx="5523992" cy="4737462"/>
          </a:xfrm>
          <a:prstGeom prst="rect">
            <a:avLst/>
          </a:prstGeom>
          <a:ln>
            <a:noFill/>
            <a:miter lim="800000"/>
          </a:ln>
        </p:spPr>
        <p:txBody>
          <a:bodyPr lIns="0" tIns="45720" rIns="0" bIns="45720"/>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5">
            <a:extLst>
              <a:ext uri="{FF2B5EF4-FFF2-40B4-BE49-F238E27FC236}">
                <a16:creationId xmlns:a16="http://schemas.microsoft.com/office/drawing/2014/main" id="{ED37E6C5-C786-66D0-4E00-7378A40B810E}"/>
              </a:ext>
            </a:extLst>
          </p:cNvPr>
          <p:cNvSpPr>
            <a:spLocks noGrp="1"/>
          </p:cNvSpPr>
          <p:nvPr>
            <p:ph type="ftr" sz="quarter" idx="26"/>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10" name="Slide Number Placeholder 6">
            <a:extLst>
              <a:ext uri="{FF2B5EF4-FFF2-40B4-BE49-F238E27FC236}">
                <a16:creationId xmlns:a16="http://schemas.microsoft.com/office/drawing/2014/main" id="{2B98AD95-1279-AD1A-AD80-179021CAA17D}"/>
              </a:ext>
            </a:extLst>
          </p:cNvPr>
          <p:cNvSpPr>
            <a:spLocks noGrp="1"/>
          </p:cNvSpPr>
          <p:nvPr>
            <p:ph type="sldNum" sz="quarter" idx="27"/>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186727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2), Sub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88CC-1010-4E30-9F80-DC4BB451D85E}"/>
              </a:ext>
            </a:extLst>
          </p:cNvPr>
          <p:cNvSpPr>
            <a:spLocks noGrp="1"/>
          </p:cNvSpPr>
          <p:nvPr>
            <p:ph type="title" hasCustomPrompt="1"/>
          </p:nvPr>
        </p:nvSpPr>
        <p:spPr>
          <a:xfrm>
            <a:off x="374904" y="393192"/>
            <a:ext cx="11442628" cy="775846"/>
          </a:xfrm>
        </p:spPr>
        <p:txBody>
          <a:bodyPr lIns="0" tIns="0" rIns="91440" bIns="0"/>
          <a:lstStyle>
            <a:lvl1pPr>
              <a:lnSpc>
                <a:spcPct val="90000"/>
              </a:lnSpc>
              <a:spcBef>
                <a:spcPct val="0"/>
              </a:spcBef>
              <a:spcAft>
                <a:spcPts val="0"/>
              </a:spcAft>
              <a:defRPr sz="3000">
                <a:solidFill>
                  <a:schemeClr val="bg1"/>
                </a:solidFill>
              </a:defRPr>
            </a:lvl1pPr>
          </a:lstStyle>
          <a:p>
            <a:r>
              <a:rPr lang="en-US"/>
              <a:t>Click to add</a:t>
            </a:r>
            <a:br>
              <a:rPr lang="en-US"/>
            </a:br>
            <a:r>
              <a:rPr lang="en-US"/>
              <a:t>two-line title</a:t>
            </a:r>
          </a:p>
        </p:txBody>
      </p:sp>
      <p:sp>
        <p:nvSpPr>
          <p:cNvPr id="3" name="Subtitle 2">
            <a:extLst>
              <a:ext uri="{FF2B5EF4-FFF2-40B4-BE49-F238E27FC236}">
                <a16:creationId xmlns:a16="http://schemas.microsoft.com/office/drawing/2014/main" id="{9829328E-7B39-E002-AF34-9200E5E3CA7A}"/>
              </a:ext>
            </a:extLst>
          </p:cNvPr>
          <p:cNvSpPr>
            <a:spLocks noGrp="1"/>
          </p:cNvSpPr>
          <p:nvPr>
            <p:ph type="body" sz="quarter" idx="13" hasCustomPrompt="1"/>
          </p:nvPr>
        </p:nvSpPr>
        <p:spPr>
          <a:xfrm>
            <a:off x="374904" y="1216152"/>
            <a:ext cx="11442628" cy="369486"/>
          </a:xfrm>
          <a:prstGeom prst="rect">
            <a:avLst/>
          </a:prstGeom>
        </p:spPr>
        <p:txBody>
          <a:bodyPr vert="horz" lIns="0" tIns="0" rIns="0" bIns="45720" rtlCol="0" anchor="ctr">
            <a:noAutofit/>
          </a:bodyPr>
          <a:lstStyle>
            <a:lvl1pPr marL="0" indent="0">
              <a:lnSpc>
                <a:spcPct val="100000"/>
              </a:lnSpc>
              <a:spcBef>
                <a:spcPts val="0"/>
              </a:spcBef>
              <a:spcAft>
                <a:spcPts val="0"/>
              </a:spcAft>
              <a:buNone/>
              <a:defRPr sz="2000" baseline="0" dirty="0">
                <a:solidFill>
                  <a:schemeClr val="bg1"/>
                </a:solidFill>
                <a:latin typeface="+mn-lt"/>
              </a:defRPr>
            </a:lvl1pPr>
          </a:lstStyle>
          <a:p>
            <a:pPr marL="182880" lvl="0" indent="-182880">
              <a:spcBef>
                <a:spcPts val="0"/>
              </a:spcBef>
            </a:pPr>
            <a:r>
              <a:rPr lang="en-US"/>
              <a:t>Click to add one-line subtitle</a:t>
            </a:r>
          </a:p>
        </p:txBody>
      </p:sp>
      <p:sp>
        <p:nvSpPr>
          <p:cNvPr id="4" name="Content Placeholder 3">
            <a:extLst>
              <a:ext uri="{FF2B5EF4-FFF2-40B4-BE49-F238E27FC236}">
                <a16:creationId xmlns:a16="http://schemas.microsoft.com/office/drawing/2014/main" id="{B0BA8EFD-5792-7B4F-1D20-1E31A946CEF9}"/>
              </a:ext>
            </a:extLst>
          </p:cNvPr>
          <p:cNvSpPr>
            <a:spLocks noGrp="1"/>
          </p:cNvSpPr>
          <p:nvPr>
            <p:ph sz="quarter" idx="22"/>
          </p:nvPr>
        </p:nvSpPr>
        <p:spPr>
          <a:xfrm>
            <a:off x="374904" y="1888132"/>
            <a:ext cx="5523992" cy="4383127"/>
          </a:xfrm>
          <a:prstGeom prst="rect">
            <a:avLst/>
          </a:prstGeom>
          <a:ln>
            <a:noFill/>
            <a:miter lim="800000"/>
          </a:ln>
        </p:spPr>
        <p:txBody>
          <a:bodyPr lIns="0" tIns="45720" rIns="91440" bIns="4572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F6DEC8F3-45F4-A6A2-BABC-DA48F138C44F}"/>
              </a:ext>
            </a:extLst>
          </p:cNvPr>
          <p:cNvSpPr>
            <a:spLocks noGrp="1"/>
          </p:cNvSpPr>
          <p:nvPr>
            <p:ph sz="quarter" idx="25"/>
          </p:nvPr>
        </p:nvSpPr>
        <p:spPr>
          <a:xfrm>
            <a:off x="6260021" y="1888133"/>
            <a:ext cx="5523992" cy="4383126"/>
          </a:xfrm>
          <a:prstGeom prst="rect">
            <a:avLst/>
          </a:prstGeom>
          <a:ln>
            <a:noFill/>
            <a:miter lim="800000"/>
          </a:ln>
        </p:spPr>
        <p:txBody>
          <a:bodyPr lIns="0" tIns="45720" rIns="0" bIns="45720"/>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5">
            <a:extLst>
              <a:ext uri="{FF2B5EF4-FFF2-40B4-BE49-F238E27FC236}">
                <a16:creationId xmlns:a16="http://schemas.microsoft.com/office/drawing/2014/main" id="{BA7DFB59-A826-0E6C-FCCF-C77C033AA381}"/>
              </a:ext>
            </a:extLst>
          </p:cNvPr>
          <p:cNvSpPr>
            <a:spLocks noGrp="1"/>
          </p:cNvSpPr>
          <p:nvPr>
            <p:ph type="ftr" sz="quarter" idx="26"/>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10" name="Slide Number Placeholder 6">
            <a:extLst>
              <a:ext uri="{FF2B5EF4-FFF2-40B4-BE49-F238E27FC236}">
                <a16:creationId xmlns:a16="http://schemas.microsoft.com/office/drawing/2014/main" id="{4503040A-0AB8-6996-4421-787CEAF7956E}"/>
              </a:ext>
            </a:extLst>
          </p:cNvPr>
          <p:cNvSpPr>
            <a:spLocks noGrp="1"/>
          </p:cNvSpPr>
          <p:nvPr>
            <p:ph type="sldNum" sz="quarter" idx="27"/>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39382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528D8-C271-5C47-A09E-9CD90C96918D}"/>
              </a:ext>
            </a:extLst>
          </p:cNvPr>
          <p:cNvSpPr>
            <a:spLocks noGrp="1"/>
          </p:cNvSpPr>
          <p:nvPr>
            <p:ph type="title"/>
          </p:nvPr>
        </p:nvSpPr>
        <p:spPr>
          <a:xfrm>
            <a:off x="374904" y="393192"/>
            <a:ext cx="11433978" cy="415498"/>
          </a:xfrm>
        </p:spPr>
        <p:txBody>
          <a:bodyPr lIns="0" tIns="0" rIns="91440" bIns="0"/>
          <a:lstStyle>
            <a:lvl1pPr>
              <a:lnSpc>
                <a:spcPct val="90000"/>
              </a:lnSpc>
              <a:spcBef>
                <a:spcPct val="0"/>
              </a:spcBef>
              <a:spcAft>
                <a:spcPts val="0"/>
              </a:spcAft>
              <a:defRPr sz="3000">
                <a:solidFill>
                  <a:schemeClr val="bg1"/>
                </a:solidFill>
              </a:defRPr>
            </a:lvl1pPr>
          </a:lstStyle>
          <a:p>
            <a:r>
              <a:rPr lang="en-US"/>
              <a:t>Click to edit Master title style</a:t>
            </a:r>
          </a:p>
        </p:txBody>
      </p:sp>
      <p:sp>
        <p:nvSpPr>
          <p:cNvPr id="3" name="Heading 2">
            <a:extLst>
              <a:ext uri="{FF2B5EF4-FFF2-40B4-BE49-F238E27FC236}">
                <a16:creationId xmlns:a16="http://schemas.microsoft.com/office/drawing/2014/main" id="{08AAE6CE-B9BB-71FF-B3F4-8A57F320BCCF}"/>
              </a:ext>
            </a:extLst>
          </p:cNvPr>
          <p:cNvSpPr>
            <a:spLocks noGrp="1"/>
          </p:cNvSpPr>
          <p:nvPr>
            <p:ph type="body" sz="quarter" idx="19" hasCustomPrompt="1"/>
          </p:nvPr>
        </p:nvSpPr>
        <p:spPr>
          <a:xfrm>
            <a:off x="374903" y="1129022"/>
            <a:ext cx="5523992" cy="369486"/>
          </a:xfrm>
          <a:prstGeom prst="rect">
            <a:avLst/>
          </a:prstGeom>
          <a:ln>
            <a:noFill/>
            <a:miter lim="800000"/>
          </a:ln>
        </p:spPr>
        <p:txBody>
          <a:bodyPr lIns="0" tIns="0" rIns="91440" bIns="45720">
            <a:noAutofit/>
          </a:bodyPr>
          <a:lstStyle>
            <a:lvl1pPr marL="0" indent="0">
              <a:lnSpc>
                <a:spcPct val="100000"/>
              </a:lnSpc>
              <a:spcBef>
                <a:spcPts val="1000"/>
              </a:spcBef>
              <a:spcAft>
                <a:spcPts val="0"/>
              </a:spcAft>
              <a:buNone/>
              <a:defRPr sz="2000" b="1" baseline="0">
                <a:solidFill>
                  <a:schemeClr val="bg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7" name="Content Placeholder 3">
            <a:extLst>
              <a:ext uri="{FF2B5EF4-FFF2-40B4-BE49-F238E27FC236}">
                <a16:creationId xmlns:a16="http://schemas.microsoft.com/office/drawing/2014/main" id="{9F3AC44C-138B-4E7C-F10E-D1D2D69D4ACC}"/>
              </a:ext>
            </a:extLst>
          </p:cNvPr>
          <p:cNvSpPr>
            <a:spLocks noGrp="1"/>
          </p:cNvSpPr>
          <p:nvPr>
            <p:ph sz="quarter" idx="17"/>
          </p:nvPr>
        </p:nvSpPr>
        <p:spPr>
          <a:xfrm>
            <a:off x="374904" y="1541418"/>
            <a:ext cx="5523992" cy="4729842"/>
          </a:xfrm>
          <a:prstGeom prst="rect">
            <a:avLst/>
          </a:prstGeom>
          <a:ln>
            <a:noFill/>
            <a:miter lim="800000"/>
          </a:ln>
        </p:spPr>
        <p:txBody>
          <a:bodyPr lIns="0" tIns="45720" rIns="91440" bIns="45720"/>
          <a:lstStyle>
            <a:lvl1pPr>
              <a:spcAft>
                <a:spcPts val="0"/>
              </a:spcAft>
              <a:defRPr>
                <a:solidFill>
                  <a:schemeClr val="bg1"/>
                </a:solidFill>
                <a:latin typeface="HPE Graphik" pitchFamily="50" charset="0"/>
              </a:defRPr>
            </a:lvl1pPr>
            <a:lvl2pPr>
              <a:spcAft>
                <a:spcPts val="0"/>
              </a:spcAft>
              <a:defRPr>
                <a:solidFill>
                  <a:schemeClr val="bg1"/>
                </a:solidFill>
                <a:latin typeface="HPE Graphik" pitchFamily="50" charset="0"/>
              </a:defRPr>
            </a:lvl2pPr>
            <a:lvl3pPr>
              <a:spcAft>
                <a:spcPts val="0"/>
              </a:spcAft>
              <a:defRPr>
                <a:solidFill>
                  <a:schemeClr val="bg1"/>
                </a:solidFill>
                <a:latin typeface="HPE Graphik" pitchFamily="50" charset="0"/>
              </a:defRPr>
            </a:lvl3pPr>
            <a:lvl4pPr>
              <a:spcAft>
                <a:spcPts val="0"/>
              </a:spcAft>
              <a:defRPr>
                <a:solidFill>
                  <a:schemeClr val="bg1"/>
                </a:solidFill>
                <a:latin typeface="HPE Graphik" pitchFamily="50" charset="0"/>
              </a:defRPr>
            </a:lvl4pPr>
            <a:lvl5pPr>
              <a:spcAft>
                <a:spcPts val="0"/>
              </a:spcAft>
              <a:defRPr>
                <a:solidFill>
                  <a:schemeClr val="bg1"/>
                </a:solidFill>
                <a:latin typeface="HPE Graphi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Heading 4">
            <a:extLst>
              <a:ext uri="{FF2B5EF4-FFF2-40B4-BE49-F238E27FC236}">
                <a16:creationId xmlns:a16="http://schemas.microsoft.com/office/drawing/2014/main" id="{B6018578-D3BC-1274-D0D0-0907131AACBD}"/>
              </a:ext>
            </a:extLst>
          </p:cNvPr>
          <p:cNvSpPr>
            <a:spLocks noGrp="1"/>
          </p:cNvSpPr>
          <p:nvPr>
            <p:ph type="body" sz="quarter" idx="21" hasCustomPrompt="1"/>
          </p:nvPr>
        </p:nvSpPr>
        <p:spPr>
          <a:xfrm>
            <a:off x="6260399" y="1129022"/>
            <a:ext cx="5523992" cy="369486"/>
          </a:xfrm>
          <a:prstGeom prst="rect">
            <a:avLst/>
          </a:prstGeom>
          <a:ln>
            <a:noFill/>
            <a:miter lim="800000"/>
          </a:ln>
        </p:spPr>
        <p:txBody>
          <a:bodyPr lIns="0" tIns="0" rIns="91440" bIns="45720">
            <a:noAutofit/>
          </a:bodyPr>
          <a:lstStyle>
            <a:lvl1pPr marL="0" indent="0">
              <a:lnSpc>
                <a:spcPct val="100000"/>
              </a:lnSpc>
              <a:spcBef>
                <a:spcPts val="1000"/>
              </a:spcBef>
              <a:spcAft>
                <a:spcPts val="0"/>
              </a:spcAft>
              <a:buNone/>
              <a:defRPr sz="2000" b="1" baseline="0">
                <a:solidFill>
                  <a:schemeClr val="bg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9" name="Content Placeholder 5">
            <a:extLst>
              <a:ext uri="{FF2B5EF4-FFF2-40B4-BE49-F238E27FC236}">
                <a16:creationId xmlns:a16="http://schemas.microsoft.com/office/drawing/2014/main" id="{F8C68052-3E32-2AA5-C973-E598E204F59F}"/>
              </a:ext>
            </a:extLst>
          </p:cNvPr>
          <p:cNvSpPr>
            <a:spLocks noGrp="1"/>
          </p:cNvSpPr>
          <p:nvPr>
            <p:ph sz="quarter" idx="20"/>
          </p:nvPr>
        </p:nvSpPr>
        <p:spPr>
          <a:xfrm>
            <a:off x="6260021" y="1541418"/>
            <a:ext cx="5523992" cy="4729842"/>
          </a:xfrm>
          <a:prstGeom prst="rect">
            <a:avLst/>
          </a:prstGeom>
          <a:ln>
            <a:noFill/>
            <a:miter lim="800000"/>
          </a:ln>
        </p:spPr>
        <p:txBody>
          <a:bodyPr lIns="0" tIns="45720" rIns="0" bIns="45720"/>
          <a:lstStyle>
            <a:lvl1pPr>
              <a:spcAft>
                <a:spcPts val="0"/>
              </a:spcAft>
              <a:defRPr>
                <a:solidFill>
                  <a:schemeClr val="bg1"/>
                </a:solidFill>
                <a:latin typeface="HPE Graphik" pitchFamily="50" charset="0"/>
              </a:defRPr>
            </a:lvl1pPr>
            <a:lvl2pPr>
              <a:spcAft>
                <a:spcPts val="0"/>
              </a:spcAft>
              <a:defRPr>
                <a:solidFill>
                  <a:schemeClr val="bg1"/>
                </a:solidFill>
                <a:latin typeface="HPE Graphik" pitchFamily="50" charset="0"/>
              </a:defRPr>
            </a:lvl2pPr>
            <a:lvl3pPr>
              <a:spcAft>
                <a:spcPts val="0"/>
              </a:spcAft>
              <a:defRPr>
                <a:solidFill>
                  <a:schemeClr val="bg1"/>
                </a:solidFill>
                <a:latin typeface="HPE Graphik" pitchFamily="50" charset="0"/>
              </a:defRPr>
            </a:lvl3pPr>
            <a:lvl4pPr>
              <a:spcAft>
                <a:spcPts val="0"/>
              </a:spcAft>
              <a:defRPr>
                <a:solidFill>
                  <a:schemeClr val="bg1"/>
                </a:solidFill>
                <a:latin typeface="HPE Graphik" pitchFamily="50" charset="0"/>
              </a:defRPr>
            </a:lvl4pPr>
            <a:lvl5pPr>
              <a:spcAft>
                <a:spcPts val="0"/>
              </a:spcAft>
              <a:defRPr>
                <a:solidFill>
                  <a:schemeClr val="bg1"/>
                </a:solidFill>
                <a:latin typeface="HPE Graphi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6">
            <a:extLst>
              <a:ext uri="{FF2B5EF4-FFF2-40B4-BE49-F238E27FC236}">
                <a16:creationId xmlns:a16="http://schemas.microsoft.com/office/drawing/2014/main" id="{036E03AC-E97B-053F-29C6-10E14864CBE1}"/>
              </a:ext>
            </a:extLst>
          </p:cNvPr>
          <p:cNvSpPr>
            <a:spLocks noGrp="1"/>
          </p:cNvSpPr>
          <p:nvPr>
            <p:ph type="ftr" sz="quarter" idx="22"/>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11" name="Slide Number Placeholder 7">
            <a:extLst>
              <a:ext uri="{FF2B5EF4-FFF2-40B4-BE49-F238E27FC236}">
                <a16:creationId xmlns:a16="http://schemas.microsoft.com/office/drawing/2014/main" id="{B1428F4F-95F8-18EC-82E7-D7190F878922}"/>
              </a:ext>
            </a:extLst>
          </p:cNvPr>
          <p:cNvSpPr>
            <a:spLocks noGrp="1"/>
          </p:cNvSpPr>
          <p:nvPr>
            <p:ph type="sldNum" sz="quarter" idx="23"/>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77320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Lock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Logo Lockup 1">
            <a:extLst>
              <a:ext uri="{FF2B5EF4-FFF2-40B4-BE49-F238E27FC236}">
                <a16:creationId xmlns:a16="http://schemas.microsoft.com/office/drawing/2014/main" id="{595C1711-CC51-641E-B423-62ADEA9CFCC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66964" y="239420"/>
            <a:ext cx="3462085" cy="584227"/>
          </a:xfrm>
          <a:prstGeom prst="rect">
            <a:avLst/>
          </a:prstGeom>
        </p:spPr>
      </p:pic>
      <p:sp>
        <p:nvSpPr>
          <p:cNvPr id="2" name="Title 2">
            <a:extLst>
              <a:ext uri="{FF2B5EF4-FFF2-40B4-BE49-F238E27FC236}">
                <a16:creationId xmlns:a16="http://schemas.microsoft.com/office/drawing/2014/main" id="{D8F1716A-DDAD-C857-DA18-700C253594E5}"/>
              </a:ext>
            </a:extLst>
          </p:cNvPr>
          <p:cNvSpPr>
            <a:spLocks noGrp="1"/>
          </p:cNvSpPr>
          <p:nvPr>
            <p:ph type="ctrTitle" hasCustomPrompt="1"/>
          </p:nvPr>
        </p:nvSpPr>
        <p:spPr>
          <a:xfrm>
            <a:off x="374903" y="1813791"/>
            <a:ext cx="10012359" cy="1577109"/>
          </a:xfrm>
        </p:spPr>
        <p:txBody>
          <a:bodyPr lIns="0" tIns="46990" rIns="0" bIns="46990" anchor="b"/>
          <a:lstStyle>
            <a:lvl1pPr algn="l">
              <a:lnSpc>
                <a:spcPct val="90000"/>
              </a:lnSpc>
              <a:defRPr sz="4800">
                <a:solidFill>
                  <a:schemeClr val="bg1"/>
                </a:solidFill>
              </a:defRPr>
            </a:lvl1pPr>
          </a:lstStyle>
          <a:p>
            <a:r>
              <a:rPr lang="en-US"/>
              <a:t>Cover </a:t>
            </a:r>
            <a:r>
              <a:rPr lang="pl-PL"/>
              <a:t>2</a:t>
            </a:r>
            <a:endParaRPr lang="en-US"/>
          </a:p>
        </p:txBody>
      </p:sp>
      <p:sp>
        <p:nvSpPr>
          <p:cNvPr id="3" name="Subtitle 3">
            <a:extLst>
              <a:ext uri="{FF2B5EF4-FFF2-40B4-BE49-F238E27FC236}">
                <a16:creationId xmlns:a16="http://schemas.microsoft.com/office/drawing/2014/main" id="{9DD017E7-8219-F5E5-3540-C5F49FDCB4B1}"/>
              </a:ext>
            </a:extLst>
          </p:cNvPr>
          <p:cNvSpPr>
            <a:spLocks noGrp="1"/>
          </p:cNvSpPr>
          <p:nvPr>
            <p:ph type="subTitle" idx="1" hasCustomPrompt="1"/>
          </p:nvPr>
        </p:nvSpPr>
        <p:spPr>
          <a:xfrm>
            <a:off x="374903" y="3424765"/>
            <a:ext cx="10012359" cy="415635"/>
          </a:xfrm>
          <a:prstGeom prst="rect">
            <a:avLst/>
          </a:prstGeom>
        </p:spPr>
        <p:txBody>
          <a:bodyPr/>
          <a:lstStyle>
            <a:lvl1pPr marL="0" indent="0" algn="l">
              <a:spcBef>
                <a:spcPts val="0"/>
              </a:spcBef>
              <a:buNone/>
              <a:defRPr sz="20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0" name="Text Placeholder 4">
            <a:extLst>
              <a:ext uri="{FF2B5EF4-FFF2-40B4-BE49-F238E27FC236}">
                <a16:creationId xmlns:a16="http://schemas.microsoft.com/office/drawing/2014/main" id="{F9FACA99-300C-C0DE-F0C7-87CBFEF9FF1A}"/>
              </a:ext>
            </a:extLst>
          </p:cNvPr>
          <p:cNvSpPr>
            <a:spLocks noGrp="1"/>
          </p:cNvSpPr>
          <p:nvPr>
            <p:ph type="body" sz="quarter" idx="23" hasCustomPrompt="1"/>
          </p:nvPr>
        </p:nvSpPr>
        <p:spPr>
          <a:xfrm>
            <a:off x="374904" y="3840400"/>
            <a:ext cx="10012358" cy="338554"/>
          </a:xfrm>
          <a:prstGeom prst="rect">
            <a:avLst/>
          </a:prstGeom>
        </p:spPr>
        <p:txBody>
          <a:bodyPr>
            <a:noAutofit/>
          </a:bodyPr>
          <a:lstStyle>
            <a:lvl1pPr marL="0" indent="0">
              <a:buNone/>
              <a:defRPr sz="1600">
                <a:solidFill>
                  <a:schemeClr val="bg1"/>
                </a:solidFill>
              </a:defRPr>
            </a:lvl1pPr>
          </a:lstStyle>
          <a:p>
            <a:pPr lvl="0"/>
            <a:r>
              <a:rPr lang="en-GB"/>
              <a:t>Date</a:t>
            </a:r>
            <a:endParaRPr lang="en-PL"/>
          </a:p>
        </p:txBody>
      </p:sp>
      <p:sp>
        <p:nvSpPr>
          <p:cNvPr id="11" name="Footer Placeholder 5">
            <a:extLst>
              <a:ext uri="{FF2B5EF4-FFF2-40B4-BE49-F238E27FC236}">
                <a16:creationId xmlns:a16="http://schemas.microsoft.com/office/drawing/2014/main" id="{F73DDC77-83F8-71BB-887B-00ACB6AAF1A1}"/>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bg1"/>
                </a:solidFill>
                <a:latin typeface="+mn-lt"/>
              </a:defRPr>
            </a:lvl1pPr>
          </a:lstStyle>
          <a:p>
            <a:pPr algn="r"/>
            <a:r>
              <a:rPr lang="en-US"/>
              <a:t>Confidential | Authorized HPE partner use only</a:t>
            </a:r>
          </a:p>
        </p:txBody>
      </p:sp>
      <p:sp>
        <p:nvSpPr>
          <p:cNvPr id="12" name="Slide Number Placeholder 6">
            <a:extLst>
              <a:ext uri="{FF2B5EF4-FFF2-40B4-BE49-F238E27FC236}">
                <a16:creationId xmlns:a16="http://schemas.microsoft.com/office/drawing/2014/main" id="{A110E4C6-ABCD-459E-FAAA-7B959723753A}"/>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bg1"/>
                </a:solidFill>
                <a:latin typeface="+mn-lt"/>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184094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orient="horz" pos="2160">
          <p15:clr>
            <a:srgbClr val="FBAE40"/>
          </p15:clr>
        </p15:guide>
        <p15:guide id="8"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359BB-552B-75DD-3F26-5A0B7CE4CC25}"/>
              </a:ext>
            </a:extLst>
          </p:cNvPr>
          <p:cNvSpPr>
            <a:spLocks noGrp="1"/>
          </p:cNvSpPr>
          <p:nvPr>
            <p:ph type="title"/>
          </p:nvPr>
        </p:nvSpPr>
        <p:spPr>
          <a:xfrm>
            <a:off x="374904" y="393192"/>
            <a:ext cx="11433978" cy="415498"/>
          </a:xfrm>
        </p:spPr>
        <p:txBody>
          <a:bodyPr lIns="0" tIns="0" rIns="91440" bIns="0"/>
          <a:lstStyle>
            <a:lvl1pPr>
              <a:lnSpc>
                <a:spcPct val="90000"/>
              </a:lnSpc>
              <a:spcBef>
                <a:spcPct val="0"/>
              </a:spcBef>
              <a:spcAft>
                <a:spcPts val="0"/>
              </a:spcAft>
              <a:defRPr sz="3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BBAC21B7-B9F7-B1C2-D183-AD446EB36144}"/>
              </a:ext>
            </a:extLst>
          </p:cNvPr>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0"/>
              </a:spcBef>
              <a:spcAft>
                <a:spcPts val="0"/>
              </a:spcAft>
              <a:buNone/>
              <a:defRPr sz="2000" baseline="0" dirty="0">
                <a:solidFill>
                  <a:schemeClr val="bg1"/>
                </a:solidFill>
                <a:latin typeface="+mn-lt"/>
              </a:defRPr>
            </a:lvl1pPr>
          </a:lstStyle>
          <a:p>
            <a:pPr marL="182880" lvl="0" indent="-182880">
              <a:spcBef>
                <a:spcPts val="0"/>
              </a:spcBef>
            </a:pPr>
            <a:r>
              <a:rPr lang="en-US"/>
              <a:t>Click to add one-line subtitle</a:t>
            </a:r>
          </a:p>
        </p:txBody>
      </p:sp>
      <p:sp>
        <p:nvSpPr>
          <p:cNvPr id="7" name="Heading 3">
            <a:extLst>
              <a:ext uri="{FF2B5EF4-FFF2-40B4-BE49-F238E27FC236}">
                <a16:creationId xmlns:a16="http://schemas.microsoft.com/office/drawing/2014/main" id="{80CD8EE6-1EE7-E69C-806E-F45E5181833C}"/>
              </a:ext>
            </a:extLst>
          </p:cNvPr>
          <p:cNvSpPr>
            <a:spLocks noGrp="1"/>
          </p:cNvSpPr>
          <p:nvPr>
            <p:ph type="body" sz="quarter" idx="23" hasCustomPrompt="1"/>
          </p:nvPr>
        </p:nvSpPr>
        <p:spPr>
          <a:xfrm>
            <a:off x="374904" y="1473135"/>
            <a:ext cx="5523992" cy="369486"/>
          </a:xfrm>
          <a:prstGeom prst="rect">
            <a:avLst/>
          </a:prstGeom>
          <a:ln>
            <a:noFill/>
            <a:miter lim="800000"/>
          </a:ln>
        </p:spPr>
        <p:txBody>
          <a:bodyPr lIns="0" tIns="0" rIns="91440" bIns="45720">
            <a:noAutofit/>
          </a:bodyPr>
          <a:lstStyle>
            <a:lvl1pPr marL="0" indent="0">
              <a:lnSpc>
                <a:spcPct val="100000"/>
              </a:lnSpc>
              <a:spcBef>
                <a:spcPts val="1000"/>
              </a:spcBef>
              <a:spcAft>
                <a:spcPts val="0"/>
              </a:spcAft>
              <a:buNone/>
              <a:defRPr sz="2000" b="1" baseline="0">
                <a:solidFill>
                  <a:schemeClr val="bg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8" name="Content Placeholder 4">
            <a:extLst>
              <a:ext uri="{FF2B5EF4-FFF2-40B4-BE49-F238E27FC236}">
                <a16:creationId xmlns:a16="http://schemas.microsoft.com/office/drawing/2014/main" id="{D9A1AA45-9324-0B0C-E971-BD7D0EFEB4AC}"/>
              </a:ext>
            </a:extLst>
          </p:cNvPr>
          <p:cNvSpPr>
            <a:spLocks noGrp="1"/>
          </p:cNvSpPr>
          <p:nvPr>
            <p:ph sz="quarter" idx="22"/>
          </p:nvPr>
        </p:nvSpPr>
        <p:spPr>
          <a:xfrm>
            <a:off x="374904" y="1888132"/>
            <a:ext cx="5523992" cy="4390747"/>
          </a:xfrm>
          <a:prstGeom prst="rect">
            <a:avLst/>
          </a:prstGeom>
          <a:ln>
            <a:noFill/>
            <a:miter lim="800000"/>
          </a:ln>
        </p:spPr>
        <p:txBody>
          <a:bodyPr lIns="0" tIns="45720" rIns="91440" bIns="45720"/>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Heading 5">
            <a:extLst>
              <a:ext uri="{FF2B5EF4-FFF2-40B4-BE49-F238E27FC236}">
                <a16:creationId xmlns:a16="http://schemas.microsoft.com/office/drawing/2014/main" id="{4FF7DE57-9EAF-DDA9-319F-AA1EE4FECE4D}"/>
              </a:ext>
            </a:extLst>
          </p:cNvPr>
          <p:cNvSpPr>
            <a:spLocks noGrp="1"/>
          </p:cNvSpPr>
          <p:nvPr>
            <p:ph type="body" sz="quarter" idx="21" hasCustomPrompt="1"/>
          </p:nvPr>
        </p:nvSpPr>
        <p:spPr>
          <a:xfrm>
            <a:off x="6260021" y="1473135"/>
            <a:ext cx="5523992" cy="369486"/>
          </a:xfrm>
          <a:prstGeom prst="rect">
            <a:avLst/>
          </a:prstGeom>
          <a:ln>
            <a:noFill/>
            <a:miter lim="800000"/>
          </a:ln>
        </p:spPr>
        <p:txBody>
          <a:bodyPr lIns="0" tIns="0" rIns="91440" bIns="45720">
            <a:noAutofit/>
          </a:bodyPr>
          <a:lstStyle>
            <a:lvl1pPr marL="0" indent="0">
              <a:lnSpc>
                <a:spcPct val="100000"/>
              </a:lnSpc>
              <a:spcBef>
                <a:spcPts val="1000"/>
              </a:spcBef>
              <a:spcAft>
                <a:spcPts val="0"/>
              </a:spcAft>
              <a:buNone/>
              <a:defRPr sz="2000" b="1" baseline="0">
                <a:solidFill>
                  <a:schemeClr val="bg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0" name="Content Placeholder 6">
            <a:extLst>
              <a:ext uri="{FF2B5EF4-FFF2-40B4-BE49-F238E27FC236}">
                <a16:creationId xmlns:a16="http://schemas.microsoft.com/office/drawing/2014/main" id="{72CFC298-C0C5-5652-F70E-28DBFA57EBD6}"/>
              </a:ext>
            </a:extLst>
          </p:cNvPr>
          <p:cNvSpPr>
            <a:spLocks noGrp="1"/>
          </p:cNvSpPr>
          <p:nvPr>
            <p:ph sz="quarter" idx="25"/>
          </p:nvPr>
        </p:nvSpPr>
        <p:spPr>
          <a:xfrm>
            <a:off x="6260021" y="1888133"/>
            <a:ext cx="5523992" cy="4390746"/>
          </a:xfrm>
          <a:prstGeom prst="rect">
            <a:avLst/>
          </a:prstGeom>
          <a:ln>
            <a:noFill/>
            <a:miter lim="800000"/>
          </a:ln>
        </p:spPr>
        <p:txBody>
          <a:bodyPr lIns="0" tIns="45720" rIns="0" bIns="45720"/>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7">
            <a:extLst>
              <a:ext uri="{FF2B5EF4-FFF2-40B4-BE49-F238E27FC236}">
                <a16:creationId xmlns:a16="http://schemas.microsoft.com/office/drawing/2014/main" id="{97AE2D89-8E38-15A8-C1C6-5AE0A0A995A6}"/>
              </a:ext>
            </a:extLst>
          </p:cNvPr>
          <p:cNvSpPr>
            <a:spLocks noGrp="1"/>
          </p:cNvSpPr>
          <p:nvPr>
            <p:ph type="ftr" sz="quarter" idx="26"/>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12" name="Slide Number Placeholder 8">
            <a:extLst>
              <a:ext uri="{FF2B5EF4-FFF2-40B4-BE49-F238E27FC236}">
                <a16:creationId xmlns:a16="http://schemas.microsoft.com/office/drawing/2014/main" id="{D7BD906C-9AD7-5996-5928-9DA8652ED573}"/>
              </a:ext>
            </a:extLst>
          </p:cNvPr>
          <p:cNvSpPr>
            <a:spLocks noGrp="1"/>
          </p:cNvSpPr>
          <p:nvPr>
            <p:ph type="sldNum" sz="quarter" idx="27"/>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120030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E5C4C-0EB7-3A92-E4F2-770E89BE658E}"/>
              </a:ext>
            </a:extLst>
          </p:cNvPr>
          <p:cNvSpPr>
            <a:spLocks noGrp="1"/>
          </p:cNvSpPr>
          <p:nvPr>
            <p:ph type="title"/>
          </p:nvPr>
        </p:nvSpPr>
        <p:spPr>
          <a:xfrm>
            <a:off x="374904" y="393192"/>
            <a:ext cx="11433978" cy="415498"/>
          </a:xfrm>
        </p:spPr>
        <p:txBody>
          <a:bodyPr lIns="0" tIns="0" rIns="91440" bIns="0" anchor="t"/>
          <a:lstStyle>
            <a:lvl1pPr>
              <a:lnSpc>
                <a:spcPct val="90000"/>
              </a:lnSpc>
              <a:spcBef>
                <a:spcPct val="0"/>
              </a:spcBef>
              <a:spcAft>
                <a:spcPts val="0"/>
              </a:spcAft>
              <a:defRPr sz="30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95CD6AB-295C-4F7F-C01E-3F5D85CF8244}"/>
              </a:ext>
            </a:extLst>
          </p:cNvPr>
          <p:cNvSpPr>
            <a:spLocks noGrp="1"/>
          </p:cNvSpPr>
          <p:nvPr>
            <p:ph sz="quarter" idx="17"/>
          </p:nvPr>
        </p:nvSpPr>
        <p:spPr>
          <a:xfrm>
            <a:off x="385100" y="1165860"/>
            <a:ext cx="3628711" cy="5100637"/>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BA041899-6CA8-D590-BD5D-5D416ED2B65F}"/>
              </a:ext>
            </a:extLst>
          </p:cNvPr>
          <p:cNvSpPr>
            <a:spLocks noGrp="1"/>
          </p:cNvSpPr>
          <p:nvPr>
            <p:ph sz="quarter" idx="18"/>
          </p:nvPr>
        </p:nvSpPr>
        <p:spPr>
          <a:xfrm>
            <a:off x="4268787" y="1165860"/>
            <a:ext cx="3628711" cy="5100637"/>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44EB63E5-55BF-965A-E453-BC0F1FB58B23}"/>
              </a:ext>
            </a:extLst>
          </p:cNvPr>
          <p:cNvSpPr>
            <a:spLocks noGrp="1"/>
          </p:cNvSpPr>
          <p:nvPr>
            <p:ph sz="quarter" idx="19"/>
          </p:nvPr>
        </p:nvSpPr>
        <p:spPr>
          <a:xfrm>
            <a:off x="8152474" y="1165860"/>
            <a:ext cx="3628711" cy="5100637"/>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5">
            <a:extLst>
              <a:ext uri="{FF2B5EF4-FFF2-40B4-BE49-F238E27FC236}">
                <a16:creationId xmlns:a16="http://schemas.microsoft.com/office/drawing/2014/main" id="{88D376F6-DE23-73A3-72F4-A1DF315C64CA}"/>
              </a:ext>
            </a:extLst>
          </p:cNvPr>
          <p:cNvSpPr>
            <a:spLocks noGrp="1"/>
          </p:cNvSpPr>
          <p:nvPr>
            <p:ph type="ftr" sz="quarter" idx="20"/>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10" name="Slide Number Placeholder 6">
            <a:extLst>
              <a:ext uri="{FF2B5EF4-FFF2-40B4-BE49-F238E27FC236}">
                <a16:creationId xmlns:a16="http://schemas.microsoft.com/office/drawing/2014/main" id="{A4482F8A-DE87-1AAD-B95B-F052BE5AFFD7}"/>
              </a:ext>
            </a:extLst>
          </p:cNvPr>
          <p:cNvSpPr>
            <a:spLocks noGrp="1"/>
          </p:cNvSpPr>
          <p:nvPr>
            <p:ph type="sldNum" sz="quarter" idx="21"/>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391452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2)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8290F-6DF9-9A5D-FCB5-63D917D82386}"/>
              </a:ext>
            </a:extLst>
          </p:cNvPr>
          <p:cNvSpPr>
            <a:spLocks noGrp="1"/>
          </p:cNvSpPr>
          <p:nvPr>
            <p:ph type="title" hasCustomPrompt="1"/>
          </p:nvPr>
        </p:nvSpPr>
        <p:spPr>
          <a:xfrm>
            <a:off x="374904" y="393192"/>
            <a:ext cx="11442628" cy="775846"/>
          </a:xfrm>
        </p:spPr>
        <p:txBody>
          <a:bodyPr lIns="0" tIns="0" rIns="91440" bIns="0" anchor="t" anchorCtr="0"/>
          <a:lstStyle>
            <a:lvl1pPr>
              <a:lnSpc>
                <a:spcPct val="90000"/>
              </a:lnSpc>
              <a:spcBef>
                <a:spcPct val="0"/>
              </a:spcBef>
              <a:spcAft>
                <a:spcPts val="0"/>
              </a:spcAft>
              <a:defRPr sz="3000">
                <a:solidFill>
                  <a:schemeClr val="bg1"/>
                </a:solidFill>
              </a:defRPr>
            </a:lvl1pPr>
          </a:lstStyle>
          <a:p>
            <a:r>
              <a:rPr lang="en-US"/>
              <a:t>Click to add</a:t>
            </a:r>
            <a:br>
              <a:rPr lang="en-US"/>
            </a:br>
            <a:r>
              <a:rPr lang="en-US"/>
              <a:t>two-line title</a:t>
            </a:r>
          </a:p>
        </p:txBody>
      </p:sp>
      <p:sp>
        <p:nvSpPr>
          <p:cNvPr id="3" name="Content Placeholder 2">
            <a:extLst>
              <a:ext uri="{FF2B5EF4-FFF2-40B4-BE49-F238E27FC236}">
                <a16:creationId xmlns:a16="http://schemas.microsoft.com/office/drawing/2014/main" id="{F0487AE4-EEB6-D33C-D1D6-0ACE310E2565}"/>
              </a:ext>
            </a:extLst>
          </p:cNvPr>
          <p:cNvSpPr>
            <a:spLocks noGrp="1"/>
          </p:cNvSpPr>
          <p:nvPr>
            <p:ph sz="quarter" idx="17"/>
          </p:nvPr>
        </p:nvSpPr>
        <p:spPr>
          <a:xfrm>
            <a:off x="374904" y="1541418"/>
            <a:ext cx="3631039" cy="4729842"/>
          </a:xfrm>
          <a:prstGeom prst="rect">
            <a:avLst/>
          </a:prstGeom>
          <a:ln>
            <a:noFill/>
            <a:miter lim="800000"/>
          </a:ln>
        </p:spPr>
        <p:txBody>
          <a:bodyPr lIns="0" tIns="45720" rIns="0" bIns="45720" anchor="t"/>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5DB9CF72-3A17-D23F-C902-F930E9162480}"/>
              </a:ext>
            </a:extLst>
          </p:cNvPr>
          <p:cNvSpPr>
            <a:spLocks noGrp="1"/>
          </p:cNvSpPr>
          <p:nvPr>
            <p:ph sz="quarter" idx="18"/>
          </p:nvPr>
        </p:nvSpPr>
        <p:spPr>
          <a:xfrm>
            <a:off x="4276344" y="1541418"/>
            <a:ext cx="3631039" cy="4729842"/>
          </a:xfrm>
          <a:prstGeom prst="rect">
            <a:avLst/>
          </a:prstGeom>
          <a:ln>
            <a:noFill/>
            <a:miter lim="800000"/>
          </a:ln>
        </p:spPr>
        <p:txBody>
          <a:bodyPr lIns="0" tIns="45720" rIns="0" bIns="45720" anchor="t"/>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25C446E7-7156-487F-51FD-11A96CDA4C59}"/>
              </a:ext>
            </a:extLst>
          </p:cNvPr>
          <p:cNvSpPr>
            <a:spLocks noGrp="1"/>
          </p:cNvSpPr>
          <p:nvPr>
            <p:ph sz="quarter" idx="22"/>
          </p:nvPr>
        </p:nvSpPr>
        <p:spPr>
          <a:xfrm>
            <a:off x="8186492" y="1541418"/>
            <a:ext cx="3631039" cy="4729842"/>
          </a:xfrm>
          <a:prstGeom prst="rect">
            <a:avLst/>
          </a:prstGeom>
          <a:ln>
            <a:noFill/>
            <a:miter lim="800000"/>
          </a:ln>
        </p:spPr>
        <p:txBody>
          <a:bodyPr lIns="0" tIns="45720" rIns="0" bIns="45720" anchor="t"/>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5">
            <a:extLst>
              <a:ext uri="{FF2B5EF4-FFF2-40B4-BE49-F238E27FC236}">
                <a16:creationId xmlns:a16="http://schemas.microsoft.com/office/drawing/2014/main" id="{63EABCA5-0B6E-6890-D488-105F189037F8}"/>
              </a:ext>
            </a:extLst>
          </p:cNvPr>
          <p:cNvSpPr>
            <a:spLocks noGrp="1"/>
          </p:cNvSpPr>
          <p:nvPr>
            <p:ph type="ftr" sz="quarter" idx="19"/>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11" name="Slide Number Placeholder 6">
            <a:extLst>
              <a:ext uri="{FF2B5EF4-FFF2-40B4-BE49-F238E27FC236}">
                <a16:creationId xmlns:a16="http://schemas.microsoft.com/office/drawing/2014/main" id="{36270470-6E46-5DAE-9E2E-3F1693675089}"/>
              </a:ext>
            </a:extLst>
          </p:cNvPr>
          <p:cNvSpPr>
            <a:spLocks noGrp="1"/>
          </p:cNvSpPr>
          <p:nvPr>
            <p:ph type="sldNum" sz="quarter" idx="20"/>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334487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E47B6-B1EB-1E8D-9264-332C2EDDC46B}"/>
              </a:ext>
            </a:extLst>
          </p:cNvPr>
          <p:cNvSpPr>
            <a:spLocks noGrp="1"/>
          </p:cNvSpPr>
          <p:nvPr>
            <p:ph type="title"/>
          </p:nvPr>
        </p:nvSpPr>
        <p:spPr>
          <a:xfrm>
            <a:off x="374904" y="393192"/>
            <a:ext cx="11433978" cy="413258"/>
          </a:xfrm>
        </p:spPr>
        <p:txBody>
          <a:bodyPr/>
          <a:lstStyle>
            <a:lvl1pPr>
              <a:defRPr>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C23D7-0D20-9765-38B7-4B2868687542}"/>
              </a:ext>
            </a:extLst>
          </p:cNvPr>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0"/>
              </a:spcBef>
              <a:spcAft>
                <a:spcPts val="0"/>
              </a:spcAft>
              <a:buNone/>
              <a:defRPr sz="2000" baseline="0" dirty="0">
                <a:solidFill>
                  <a:schemeClr val="bg1"/>
                </a:solidFill>
                <a:latin typeface="+mn-lt"/>
              </a:defRPr>
            </a:lvl1pPr>
          </a:lstStyle>
          <a:p>
            <a:pPr marL="182880" lvl="0" indent="-182880">
              <a:spcBef>
                <a:spcPts val="0"/>
              </a:spcBef>
            </a:pPr>
            <a:r>
              <a:rPr lang="en-US"/>
              <a:t>Click to add one-line subtitle</a:t>
            </a:r>
          </a:p>
        </p:txBody>
      </p:sp>
      <p:sp>
        <p:nvSpPr>
          <p:cNvPr id="7" name="Content Placeholder 3">
            <a:extLst>
              <a:ext uri="{FF2B5EF4-FFF2-40B4-BE49-F238E27FC236}">
                <a16:creationId xmlns:a16="http://schemas.microsoft.com/office/drawing/2014/main" id="{DF61BA49-20EB-8AF7-A3FF-9FB893B623A0}"/>
              </a:ext>
            </a:extLst>
          </p:cNvPr>
          <p:cNvSpPr>
            <a:spLocks noGrp="1"/>
          </p:cNvSpPr>
          <p:nvPr>
            <p:ph sz="quarter" idx="17"/>
          </p:nvPr>
        </p:nvSpPr>
        <p:spPr>
          <a:xfrm>
            <a:off x="374904" y="1541418"/>
            <a:ext cx="3631039" cy="4729842"/>
          </a:xfrm>
          <a:prstGeom prst="rect">
            <a:avLst/>
          </a:prstGeom>
          <a:ln>
            <a:noFill/>
            <a:miter lim="800000"/>
          </a:ln>
        </p:spPr>
        <p:txBody>
          <a:bodyPr lIns="0" tIns="45720" rIns="0" bIns="45720" anchor="t"/>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BCD81CCD-5F00-66A0-B63E-951E7FEA50B7}"/>
              </a:ext>
            </a:extLst>
          </p:cNvPr>
          <p:cNvSpPr>
            <a:spLocks noGrp="1"/>
          </p:cNvSpPr>
          <p:nvPr>
            <p:ph sz="quarter" idx="18"/>
          </p:nvPr>
        </p:nvSpPr>
        <p:spPr>
          <a:xfrm>
            <a:off x="4276344" y="1541418"/>
            <a:ext cx="3631039" cy="4729842"/>
          </a:xfrm>
          <a:prstGeom prst="rect">
            <a:avLst/>
          </a:prstGeom>
          <a:ln>
            <a:noFill/>
            <a:miter lim="800000"/>
          </a:ln>
        </p:spPr>
        <p:txBody>
          <a:bodyPr lIns="0" tIns="45720" rIns="0" bIns="45720" anchor="t"/>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F856EB83-2054-47E9-50BD-6F4B65876B14}"/>
              </a:ext>
            </a:extLst>
          </p:cNvPr>
          <p:cNvSpPr>
            <a:spLocks noGrp="1"/>
          </p:cNvSpPr>
          <p:nvPr>
            <p:ph sz="quarter" idx="22"/>
          </p:nvPr>
        </p:nvSpPr>
        <p:spPr>
          <a:xfrm>
            <a:off x="8186492" y="1541418"/>
            <a:ext cx="3631039" cy="4729842"/>
          </a:xfrm>
          <a:prstGeom prst="rect">
            <a:avLst/>
          </a:prstGeom>
          <a:ln>
            <a:noFill/>
            <a:miter lim="800000"/>
          </a:ln>
        </p:spPr>
        <p:txBody>
          <a:bodyPr lIns="0" tIns="45720" rIns="0" bIns="45720" anchor="t"/>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6">
            <a:extLst>
              <a:ext uri="{FF2B5EF4-FFF2-40B4-BE49-F238E27FC236}">
                <a16:creationId xmlns:a16="http://schemas.microsoft.com/office/drawing/2014/main" id="{2F405231-3A7E-D5CA-1B3C-CC143778DA92}"/>
              </a:ext>
            </a:extLst>
          </p:cNvPr>
          <p:cNvSpPr>
            <a:spLocks noGrp="1"/>
          </p:cNvSpPr>
          <p:nvPr>
            <p:ph type="ftr" sz="quarter" idx="23"/>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11" name="Slide Number Placeholder 7">
            <a:extLst>
              <a:ext uri="{FF2B5EF4-FFF2-40B4-BE49-F238E27FC236}">
                <a16:creationId xmlns:a16="http://schemas.microsoft.com/office/drawing/2014/main" id="{8574BF6A-F777-7B66-227F-1BD2C1BBA953}"/>
              </a:ext>
            </a:extLst>
          </p:cNvPr>
          <p:cNvSpPr>
            <a:spLocks noGrp="1"/>
          </p:cNvSpPr>
          <p:nvPr>
            <p:ph type="sldNum" sz="quarter" idx="24"/>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31670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2), Subtitle and Three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D3A3A0C-B7A5-BB95-8023-8F4CAB1F20DF}"/>
              </a:ext>
            </a:extLst>
          </p:cNvPr>
          <p:cNvSpPr>
            <a:spLocks noGrp="1"/>
          </p:cNvSpPr>
          <p:nvPr>
            <p:ph type="title" hasCustomPrompt="1"/>
          </p:nvPr>
        </p:nvSpPr>
        <p:spPr>
          <a:xfrm>
            <a:off x="374904" y="393192"/>
            <a:ext cx="11442628" cy="775846"/>
          </a:xfrm>
        </p:spPr>
        <p:txBody>
          <a:bodyPr lIns="0" tIns="0" rIns="91440" bIns="0" anchor="t"/>
          <a:lstStyle>
            <a:lvl1pPr>
              <a:lnSpc>
                <a:spcPct val="90000"/>
              </a:lnSpc>
              <a:spcBef>
                <a:spcPct val="0"/>
              </a:spcBef>
              <a:spcAft>
                <a:spcPts val="0"/>
              </a:spcAft>
              <a:defRPr sz="3000">
                <a:solidFill>
                  <a:schemeClr val="bg1"/>
                </a:solidFill>
              </a:defRPr>
            </a:lvl1pPr>
          </a:lstStyle>
          <a:p>
            <a:r>
              <a:rPr lang="en-US"/>
              <a:t>Click to add</a:t>
            </a:r>
            <a:br>
              <a:rPr lang="en-US"/>
            </a:br>
            <a:r>
              <a:rPr lang="en-US"/>
              <a:t>two-line title</a:t>
            </a:r>
          </a:p>
        </p:txBody>
      </p:sp>
      <p:sp>
        <p:nvSpPr>
          <p:cNvPr id="8" name="Subtitle 2">
            <a:extLst>
              <a:ext uri="{FF2B5EF4-FFF2-40B4-BE49-F238E27FC236}">
                <a16:creationId xmlns:a16="http://schemas.microsoft.com/office/drawing/2014/main" id="{B95CEEA2-AFC3-696A-CFC0-D98E27CB0352}"/>
              </a:ext>
            </a:extLst>
          </p:cNvPr>
          <p:cNvSpPr>
            <a:spLocks noGrp="1"/>
          </p:cNvSpPr>
          <p:nvPr>
            <p:ph type="body" sz="quarter" idx="13" hasCustomPrompt="1"/>
          </p:nvPr>
        </p:nvSpPr>
        <p:spPr>
          <a:xfrm>
            <a:off x="374904" y="1216152"/>
            <a:ext cx="11442626" cy="369486"/>
          </a:xfrm>
          <a:prstGeom prst="rect">
            <a:avLst/>
          </a:prstGeom>
        </p:spPr>
        <p:txBody>
          <a:bodyPr tIns="0"/>
          <a:lstStyle>
            <a:lvl1pPr>
              <a:defRPr sz="2000">
                <a:solidFill>
                  <a:schemeClr val="bg1"/>
                </a:solidFill>
              </a:defRPr>
            </a:lvl1pPr>
          </a:lstStyle>
          <a:p>
            <a:pPr lvl="0"/>
            <a:r>
              <a:rPr lang="en-US"/>
              <a:t>Optional subhead placeholder</a:t>
            </a:r>
          </a:p>
        </p:txBody>
      </p:sp>
      <p:sp>
        <p:nvSpPr>
          <p:cNvPr id="11" name="Content Placeholder 3">
            <a:extLst>
              <a:ext uri="{FF2B5EF4-FFF2-40B4-BE49-F238E27FC236}">
                <a16:creationId xmlns:a16="http://schemas.microsoft.com/office/drawing/2014/main" id="{148EF684-5BE9-C864-EC5B-3FD67C85C463}"/>
              </a:ext>
            </a:extLst>
          </p:cNvPr>
          <p:cNvSpPr>
            <a:spLocks noGrp="1"/>
          </p:cNvSpPr>
          <p:nvPr>
            <p:ph sz="quarter" idx="17"/>
          </p:nvPr>
        </p:nvSpPr>
        <p:spPr>
          <a:xfrm>
            <a:off x="385100" y="1888132"/>
            <a:ext cx="3628710" cy="4390747"/>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274D3662-44FD-EB30-1254-1CF54399D907}"/>
              </a:ext>
            </a:extLst>
          </p:cNvPr>
          <p:cNvSpPr>
            <a:spLocks noGrp="1"/>
          </p:cNvSpPr>
          <p:nvPr>
            <p:ph sz="quarter" idx="18"/>
          </p:nvPr>
        </p:nvSpPr>
        <p:spPr>
          <a:xfrm>
            <a:off x="4265611" y="1888132"/>
            <a:ext cx="3628710" cy="4390747"/>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a:extLst>
              <a:ext uri="{FF2B5EF4-FFF2-40B4-BE49-F238E27FC236}">
                <a16:creationId xmlns:a16="http://schemas.microsoft.com/office/drawing/2014/main" id="{0FDA5DC1-1B8B-B626-1761-74E8183EAED1}"/>
              </a:ext>
            </a:extLst>
          </p:cNvPr>
          <p:cNvSpPr>
            <a:spLocks noGrp="1"/>
          </p:cNvSpPr>
          <p:nvPr>
            <p:ph sz="quarter" idx="22"/>
          </p:nvPr>
        </p:nvSpPr>
        <p:spPr>
          <a:xfrm>
            <a:off x="8146122" y="1896841"/>
            <a:ext cx="3628710" cy="4390747"/>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6">
            <a:extLst>
              <a:ext uri="{FF2B5EF4-FFF2-40B4-BE49-F238E27FC236}">
                <a16:creationId xmlns:a16="http://schemas.microsoft.com/office/drawing/2014/main" id="{CA9CA6AF-DBA8-04B9-5CC4-34FAE6D5361C}"/>
              </a:ext>
            </a:extLst>
          </p:cNvPr>
          <p:cNvSpPr>
            <a:spLocks noGrp="1"/>
          </p:cNvSpPr>
          <p:nvPr>
            <p:ph type="ftr" sz="quarter" idx="19"/>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16" name="Slide Number Placeholder 7">
            <a:extLst>
              <a:ext uri="{FF2B5EF4-FFF2-40B4-BE49-F238E27FC236}">
                <a16:creationId xmlns:a16="http://schemas.microsoft.com/office/drawing/2014/main" id="{62F28C44-9A36-ED9F-0A74-08BBB9710C53}"/>
              </a:ext>
            </a:extLst>
          </p:cNvPr>
          <p:cNvSpPr>
            <a:spLocks noGrp="1"/>
          </p:cNvSpPr>
          <p:nvPr>
            <p:ph type="sldNum" sz="quarter" idx="20"/>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134031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F95AD-E465-5F8F-E999-4A21B9C71A6F}"/>
              </a:ext>
            </a:extLst>
          </p:cNvPr>
          <p:cNvSpPr>
            <a:spLocks noGrp="1"/>
          </p:cNvSpPr>
          <p:nvPr>
            <p:ph type="title"/>
          </p:nvPr>
        </p:nvSpPr>
        <p:spPr>
          <a:xfrm>
            <a:off x="374903" y="393192"/>
            <a:ext cx="11442627" cy="415498"/>
          </a:xfrm>
        </p:spPr>
        <p:txBody>
          <a:bodyPr lIns="0" tIns="0" rIns="91440" bIns="0" anchor="t"/>
          <a:lstStyle>
            <a:lvl1pPr>
              <a:lnSpc>
                <a:spcPct val="90000"/>
              </a:lnSpc>
              <a:spcBef>
                <a:spcPct val="0"/>
              </a:spcBef>
              <a:spcAft>
                <a:spcPts val="0"/>
              </a:spcAft>
              <a:defRPr sz="3000">
                <a:solidFill>
                  <a:schemeClr val="bg1"/>
                </a:solidFill>
              </a:defRPr>
            </a:lvl1pPr>
          </a:lstStyle>
          <a:p>
            <a:r>
              <a:rPr lang="en-US"/>
              <a:t>Click to edit Master title style</a:t>
            </a:r>
          </a:p>
        </p:txBody>
      </p:sp>
      <p:sp>
        <p:nvSpPr>
          <p:cNvPr id="3" name="Heading 2">
            <a:extLst>
              <a:ext uri="{FF2B5EF4-FFF2-40B4-BE49-F238E27FC236}">
                <a16:creationId xmlns:a16="http://schemas.microsoft.com/office/drawing/2014/main" id="{271CFFE9-2511-8A9F-3C78-DB6ECDDF70FF}"/>
              </a:ext>
            </a:extLst>
          </p:cNvPr>
          <p:cNvSpPr>
            <a:spLocks noGrp="1"/>
          </p:cNvSpPr>
          <p:nvPr>
            <p:ph type="body" sz="quarter" idx="19" hasCustomPrompt="1"/>
          </p:nvPr>
        </p:nvSpPr>
        <p:spPr>
          <a:xfrm>
            <a:off x="374905" y="1142201"/>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bg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heading</a:t>
            </a:r>
          </a:p>
        </p:txBody>
      </p:sp>
      <p:sp>
        <p:nvSpPr>
          <p:cNvPr id="7" name="Content Placeholder 3">
            <a:extLst>
              <a:ext uri="{FF2B5EF4-FFF2-40B4-BE49-F238E27FC236}">
                <a16:creationId xmlns:a16="http://schemas.microsoft.com/office/drawing/2014/main" id="{9105EEB9-D9C6-E433-1C77-F40AA56479F1}"/>
              </a:ext>
            </a:extLst>
          </p:cNvPr>
          <p:cNvSpPr>
            <a:spLocks noGrp="1"/>
          </p:cNvSpPr>
          <p:nvPr>
            <p:ph sz="quarter" idx="17"/>
          </p:nvPr>
        </p:nvSpPr>
        <p:spPr>
          <a:xfrm>
            <a:off x="374904" y="1541418"/>
            <a:ext cx="3631039" cy="4729842"/>
          </a:xfrm>
          <a:prstGeom prst="rect">
            <a:avLst/>
          </a:prstGeom>
          <a:ln>
            <a:noFill/>
            <a:miter lim="800000"/>
          </a:ln>
        </p:spPr>
        <p:txBody>
          <a:bodyPr lIns="0" tIns="45720" rIns="0" bIns="45720" anchor="t"/>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Heading 4">
            <a:extLst>
              <a:ext uri="{FF2B5EF4-FFF2-40B4-BE49-F238E27FC236}">
                <a16:creationId xmlns:a16="http://schemas.microsoft.com/office/drawing/2014/main" id="{CF426364-4A99-DE48-FFAD-7A5FE6004539}"/>
              </a:ext>
            </a:extLst>
          </p:cNvPr>
          <p:cNvSpPr>
            <a:spLocks noGrp="1"/>
          </p:cNvSpPr>
          <p:nvPr>
            <p:ph type="body" sz="quarter" idx="23" hasCustomPrompt="1"/>
          </p:nvPr>
        </p:nvSpPr>
        <p:spPr>
          <a:xfrm>
            <a:off x="4276344" y="1142201"/>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bg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heading</a:t>
            </a:r>
          </a:p>
        </p:txBody>
      </p:sp>
      <p:sp>
        <p:nvSpPr>
          <p:cNvPr id="9" name="Content Placeholder 5">
            <a:extLst>
              <a:ext uri="{FF2B5EF4-FFF2-40B4-BE49-F238E27FC236}">
                <a16:creationId xmlns:a16="http://schemas.microsoft.com/office/drawing/2014/main" id="{75F19154-85FD-E81C-9211-635296190979}"/>
              </a:ext>
            </a:extLst>
          </p:cNvPr>
          <p:cNvSpPr>
            <a:spLocks noGrp="1"/>
          </p:cNvSpPr>
          <p:nvPr>
            <p:ph sz="quarter" idx="18"/>
          </p:nvPr>
        </p:nvSpPr>
        <p:spPr>
          <a:xfrm>
            <a:off x="4276344" y="1541418"/>
            <a:ext cx="3631039" cy="4729842"/>
          </a:xfrm>
          <a:prstGeom prst="rect">
            <a:avLst/>
          </a:prstGeom>
          <a:ln>
            <a:noFill/>
            <a:miter lim="800000"/>
          </a:ln>
        </p:spPr>
        <p:txBody>
          <a:bodyPr lIns="0" tIns="45720" rIns="0" bIns="45720" anchor="t"/>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Heading 6">
            <a:extLst>
              <a:ext uri="{FF2B5EF4-FFF2-40B4-BE49-F238E27FC236}">
                <a16:creationId xmlns:a16="http://schemas.microsoft.com/office/drawing/2014/main" id="{6157B8D2-377D-8482-1249-3CBC8D451307}"/>
              </a:ext>
            </a:extLst>
          </p:cNvPr>
          <p:cNvSpPr>
            <a:spLocks noGrp="1"/>
          </p:cNvSpPr>
          <p:nvPr>
            <p:ph type="body" sz="quarter" idx="21" hasCustomPrompt="1"/>
          </p:nvPr>
        </p:nvSpPr>
        <p:spPr>
          <a:xfrm>
            <a:off x="8186492" y="1142201"/>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bg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heading</a:t>
            </a:r>
          </a:p>
        </p:txBody>
      </p:sp>
      <p:sp>
        <p:nvSpPr>
          <p:cNvPr id="11" name="Content Placeholder 7">
            <a:extLst>
              <a:ext uri="{FF2B5EF4-FFF2-40B4-BE49-F238E27FC236}">
                <a16:creationId xmlns:a16="http://schemas.microsoft.com/office/drawing/2014/main" id="{AF64FB3A-A98E-C61E-3855-B86BA8053F3F}"/>
              </a:ext>
            </a:extLst>
          </p:cNvPr>
          <p:cNvSpPr>
            <a:spLocks noGrp="1"/>
          </p:cNvSpPr>
          <p:nvPr>
            <p:ph sz="quarter" idx="22"/>
          </p:nvPr>
        </p:nvSpPr>
        <p:spPr>
          <a:xfrm>
            <a:off x="8186492" y="1541418"/>
            <a:ext cx="3631039" cy="4729842"/>
          </a:xfrm>
          <a:prstGeom prst="rect">
            <a:avLst/>
          </a:prstGeom>
          <a:ln>
            <a:noFill/>
            <a:miter lim="800000"/>
          </a:ln>
        </p:spPr>
        <p:txBody>
          <a:bodyPr lIns="0" tIns="45720" rIns="0" bIns="45720" anchor="t"/>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8">
            <a:extLst>
              <a:ext uri="{FF2B5EF4-FFF2-40B4-BE49-F238E27FC236}">
                <a16:creationId xmlns:a16="http://schemas.microsoft.com/office/drawing/2014/main" id="{3CBCEB70-DB76-59CA-95C4-1C7C800218F9}"/>
              </a:ext>
            </a:extLst>
          </p:cNvPr>
          <p:cNvSpPr>
            <a:spLocks noGrp="1"/>
          </p:cNvSpPr>
          <p:nvPr>
            <p:ph type="ftr" sz="quarter" idx="24"/>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13" name="Slide Number Placeholder 9">
            <a:extLst>
              <a:ext uri="{FF2B5EF4-FFF2-40B4-BE49-F238E27FC236}">
                <a16:creationId xmlns:a16="http://schemas.microsoft.com/office/drawing/2014/main" id="{A69DA92A-EC20-FBD6-ABDB-68F05BA25960}"/>
              </a:ext>
            </a:extLst>
          </p:cNvPr>
          <p:cNvSpPr>
            <a:spLocks noGrp="1"/>
          </p:cNvSpPr>
          <p:nvPr>
            <p:ph type="sldNum" sz="quarter" idx="25"/>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97491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5F76A-29C4-77BB-F954-EF1E4CAD61D1}"/>
              </a:ext>
            </a:extLst>
          </p:cNvPr>
          <p:cNvSpPr>
            <a:spLocks noGrp="1"/>
          </p:cNvSpPr>
          <p:nvPr>
            <p:ph type="title"/>
          </p:nvPr>
        </p:nvSpPr>
        <p:spPr>
          <a:xfrm>
            <a:off x="374904" y="393192"/>
            <a:ext cx="11433978" cy="413258"/>
          </a:xfrm>
        </p:spPr>
        <p:txBody>
          <a:bodyPr/>
          <a:lstStyle>
            <a:lvl1pPr>
              <a:defRPr>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783E91B-B220-62CB-B986-1B0ABF476BCB}"/>
              </a:ext>
            </a:extLst>
          </p:cNvPr>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0"/>
              </a:spcBef>
              <a:spcAft>
                <a:spcPts val="0"/>
              </a:spcAft>
              <a:buNone/>
              <a:defRPr sz="2000" baseline="0" dirty="0">
                <a:solidFill>
                  <a:schemeClr val="bg1"/>
                </a:solidFill>
                <a:latin typeface="+mn-lt"/>
              </a:defRPr>
            </a:lvl1pPr>
          </a:lstStyle>
          <a:p>
            <a:pPr marL="182880" lvl="0" indent="-182880">
              <a:spcBef>
                <a:spcPts val="0"/>
              </a:spcBef>
            </a:pPr>
            <a:r>
              <a:rPr lang="en-US"/>
              <a:t>Click to add one-line subtitle</a:t>
            </a:r>
          </a:p>
        </p:txBody>
      </p:sp>
      <p:sp>
        <p:nvSpPr>
          <p:cNvPr id="7" name="Heading 3">
            <a:extLst>
              <a:ext uri="{FF2B5EF4-FFF2-40B4-BE49-F238E27FC236}">
                <a16:creationId xmlns:a16="http://schemas.microsoft.com/office/drawing/2014/main" id="{8E2C9E4F-5EFA-51EE-9759-D575E8201803}"/>
              </a:ext>
            </a:extLst>
          </p:cNvPr>
          <p:cNvSpPr>
            <a:spLocks noGrp="1"/>
          </p:cNvSpPr>
          <p:nvPr>
            <p:ph type="body" sz="quarter" idx="19" hasCustomPrompt="1"/>
          </p:nvPr>
        </p:nvSpPr>
        <p:spPr>
          <a:xfrm>
            <a:off x="374905" y="1490550"/>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bg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heading</a:t>
            </a:r>
          </a:p>
        </p:txBody>
      </p:sp>
      <p:sp>
        <p:nvSpPr>
          <p:cNvPr id="8" name="Content Placeholder 4">
            <a:extLst>
              <a:ext uri="{FF2B5EF4-FFF2-40B4-BE49-F238E27FC236}">
                <a16:creationId xmlns:a16="http://schemas.microsoft.com/office/drawing/2014/main" id="{DE6FEE7E-2978-C901-DE42-312F967DE64C}"/>
              </a:ext>
            </a:extLst>
          </p:cNvPr>
          <p:cNvSpPr>
            <a:spLocks noGrp="1"/>
          </p:cNvSpPr>
          <p:nvPr>
            <p:ph sz="quarter" idx="17"/>
          </p:nvPr>
        </p:nvSpPr>
        <p:spPr>
          <a:xfrm>
            <a:off x="385100" y="1888132"/>
            <a:ext cx="3628710" cy="4390747"/>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Heading 5">
            <a:extLst>
              <a:ext uri="{FF2B5EF4-FFF2-40B4-BE49-F238E27FC236}">
                <a16:creationId xmlns:a16="http://schemas.microsoft.com/office/drawing/2014/main" id="{AB628815-64DB-637D-134A-0671218F43D0}"/>
              </a:ext>
            </a:extLst>
          </p:cNvPr>
          <p:cNvSpPr>
            <a:spLocks noGrp="1"/>
          </p:cNvSpPr>
          <p:nvPr>
            <p:ph type="body" sz="quarter" idx="23" hasCustomPrompt="1"/>
          </p:nvPr>
        </p:nvSpPr>
        <p:spPr>
          <a:xfrm>
            <a:off x="4265611" y="1490550"/>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bg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heading</a:t>
            </a:r>
          </a:p>
        </p:txBody>
      </p:sp>
      <p:sp>
        <p:nvSpPr>
          <p:cNvPr id="10" name="Content Placeholder 6">
            <a:extLst>
              <a:ext uri="{FF2B5EF4-FFF2-40B4-BE49-F238E27FC236}">
                <a16:creationId xmlns:a16="http://schemas.microsoft.com/office/drawing/2014/main" id="{2189EFB7-ACA5-7391-CF48-CA316C6D1484}"/>
              </a:ext>
            </a:extLst>
          </p:cNvPr>
          <p:cNvSpPr>
            <a:spLocks noGrp="1"/>
          </p:cNvSpPr>
          <p:nvPr>
            <p:ph sz="quarter" idx="18"/>
          </p:nvPr>
        </p:nvSpPr>
        <p:spPr>
          <a:xfrm>
            <a:off x="4265611" y="1888132"/>
            <a:ext cx="3628710" cy="4390747"/>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Heading 7">
            <a:extLst>
              <a:ext uri="{FF2B5EF4-FFF2-40B4-BE49-F238E27FC236}">
                <a16:creationId xmlns:a16="http://schemas.microsoft.com/office/drawing/2014/main" id="{C3145822-289C-FF86-09E9-6BA9609A2E71}"/>
              </a:ext>
            </a:extLst>
          </p:cNvPr>
          <p:cNvSpPr>
            <a:spLocks noGrp="1"/>
          </p:cNvSpPr>
          <p:nvPr>
            <p:ph type="body" sz="quarter" idx="21" hasCustomPrompt="1"/>
          </p:nvPr>
        </p:nvSpPr>
        <p:spPr>
          <a:xfrm>
            <a:off x="8146122" y="1499259"/>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bg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heading</a:t>
            </a:r>
          </a:p>
        </p:txBody>
      </p:sp>
      <p:sp>
        <p:nvSpPr>
          <p:cNvPr id="12" name="Content Placeholder 8">
            <a:extLst>
              <a:ext uri="{FF2B5EF4-FFF2-40B4-BE49-F238E27FC236}">
                <a16:creationId xmlns:a16="http://schemas.microsoft.com/office/drawing/2014/main" id="{D31CEA09-8B0B-66DB-E7BF-6AF21E6D45F1}"/>
              </a:ext>
            </a:extLst>
          </p:cNvPr>
          <p:cNvSpPr>
            <a:spLocks noGrp="1"/>
          </p:cNvSpPr>
          <p:nvPr>
            <p:ph sz="quarter" idx="22"/>
          </p:nvPr>
        </p:nvSpPr>
        <p:spPr>
          <a:xfrm>
            <a:off x="8146122" y="1896841"/>
            <a:ext cx="3628710" cy="4390747"/>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9">
            <a:extLst>
              <a:ext uri="{FF2B5EF4-FFF2-40B4-BE49-F238E27FC236}">
                <a16:creationId xmlns:a16="http://schemas.microsoft.com/office/drawing/2014/main" id="{3E4C73FE-8849-755C-F679-7698D57A4C9B}"/>
              </a:ext>
            </a:extLst>
          </p:cNvPr>
          <p:cNvSpPr>
            <a:spLocks noGrp="1"/>
          </p:cNvSpPr>
          <p:nvPr>
            <p:ph type="ftr" sz="quarter" idx="24"/>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15" name="Slide Number Placeholder 10">
            <a:extLst>
              <a:ext uri="{FF2B5EF4-FFF2-40B4-BE49-F238E27FC236}">
                <a16:creationId xmlns:a16="http://schemas.microsoft.com/office/drawing/2014/main" id="{B1452E53-BD0D-6DD7-E654-7E8FEBAE5AC9}"/>
              </a:ext>
            </a:extLst>
          </p:cNvPr>
          <p:cNvSpPr>
            <a:spLocks noGrp="1"/>
          </p:cNvSpPr>
          <p:nvPr>
            <p:ph type="sldNum" sz="quarter" idx="25"/>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83860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FE2DB-1F23-5824-2A69-4B4F2987CF72}"/>
              </a:ext>
            </a:extLst>
          </p:cNvPr>
          <p:cNvSpPr>
            <a:spLocks noGrp="1"/>
          </p:cNvSpPr>
          <p:nvPr>
            <p:ph type="title"/>
          </p:nvPr>
        </p:nvSpPr>
        <p:spPr>
          <a:xfrm>
            <a:off x="374904" y="393192"/>
            <a:ext cx="11433978" cy="413258"/>
          </a:xfrm>
        </p:spPr>
        <p:txBody>
          <a:bodyPr lIns="0" tIns="0" rIns="91440" bIns="0"/>
          <a:lstStyle>
            <a:lvl1pPr>
              <a:lnSpc>
                <a:spcPct val="90000"/>
              </a:lnSpc>
              <a:spcBef>
                <a:spcPct val="0"/>
              </a:spcBef>
              <a:spcAft>
                <a:spcPts val="0"/>
              </a:spcAft>
              <a:defRPr sz="3000">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2F5F25E3-05F0-BB97-FBF5-20ECEB5C633A}"/>
              </a:ext>
            </a:extLst>
          </p:cNvPr>
          <p:cNvSpPr>
            <a:spLocks noGrp="1"/>
          </p:cNvSpPr>
          <p:nvPr>
            <p:ph type="ftr" sz="quarter" idx="10"/>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7" name="Slide Number Placeholder 3">
            <a:extLst>
              <a:ext uri="{FF2B5EF4-FFF2-40B4-BE49-F238E27FC236}">
                <a16:creationId xmlns:a16="http://schemas.microsoft.com/office/drawing/2014/main" id="{004279B9-EB7D-69D2-A7FD-04A317C81660}"/>
              </a:ext>
            </a:extLst>
          </p:cNvPr>
          <p:cNvSpPr>
            <a:spLocks noGrp="1"/>
          </p:cNvSpPr>
          <p:nvPr>
            <p:ph type="sldNum" sz="quarter" idx="11"/>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18846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BDA90-B23D-3F15-96D1-BFCAC2B2449C}"/>
              </a:ext>
            </a:extLst>
          </p:cNvPr>
          <p:cNvSpPr>
            <a:spLocks noGrp="1"/>
          </p:cNvSpPr>
          <p:nvPr>
            <p:ph type="title" hasCustomPrompt="1"/>
          </p:nvPr>
        </p:nvSpPr>
        <p:spPr>
          <a:xfrm>
            <a:off x="374904" y="393192"/>
            <a:ext cx="11442628" cy="775846"/>
          </a:xfrm>
        </p:spPr>
        <p:txBody>
          <a:bodyPr lIns="0" tIns="0" rIns="91440" bIns="0" anchor="t"/>
          <a:lstStyle>
            <a:lvl1pPr>
              <a:lnSpc>
                <a:spcPct val="90000"/>
              </a:lnSpc>
              <a:spcBef>
                <a:spcPct val="0"/>
              </a:spcBef>
              <a:spcAft>
                <a:spcPts val="0"/>
              </a:spcAft>
              <a:defRPr sz="3000">
                <a:solidFill>
                  <a:schemeClr val="bg1"/>
                </a:solidFill>
              </a:defRPr>
            </a:lvl1pPr>
          </a:lstStyle>
          <a:p>
            <a:r>
              <a:rPr lang="en-US"/>
              <a:t>Click to add</a:t>
            </a:r>
            <a:br>
              <a:rPr lang="en-US"/>
            </a:br>
            <a:r>
              <a:rPr lang="en-US"/>
              <a:t>two-line title</a:t>
            </a:r>
          </a:p>
        </p:txBody>
      </p:sp>
      <p:sp>
        <p:nvSpPr>
          <p:cNvPr id="3" name="Footer Placeholder 2">
            <a:extLst>
              <a:ext uri="{FF2B5EF4-FFF2-40B4-BE49-F238E27FC236}">
                <a16:creationId xmlns:a16="http://schemas.microsoft.com/office/drawing/2014/main" id="{EA0EB469-C1F0-4262-083F-84492EA9F1A7}"/>
              </a:ext>
            </a:extLst>
          </p:cNvPr>
          <p:cNvSpPr>
            <a:spLocks noGrp="1"/>
          </p:cNvSpPr>
          <p:nvPr>
            <p:ph type="ftr" sz="quarter" idx="10"/>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6" name="Slide Number Placeholder 3">
            <a:extLst>
              <a:ext uri="{FF2B5EF4-FFF2-40B4-BE49-F238E27FC236}">
                <a16:creationId xmlns:a16="http://schemas.microsoft.com/office/drawing/2014/main" id="{3E430A15-52BF-B9CB-E43C-84C7FC5A8CCF}"/>
              </a:ext>
            </a:extLst>
          </p:cNvPr>
          <p:cNvSpPr>
            <a:spLocks noGrp="1"/>
          </p:cNvSpPr>
          <p:nvPr>
            <p:ph type="sldNum" sz="quarter" idx="11"/>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78883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88A4B8-9B4C-CB51-9B8E-E581F4F59757}"/>
              </a:ext>
            </a:extLst>
          </p:cNvPr>
          <p:cNvSpPr>
            <a:spLocks noGrp="1"/>
          </p:cNvSpPr>
          <p:nvPr>
            <p:ph type="title"/>
          </p:nvPr>
        </p:nvSpPr>
        <p:spPr>
          <a:xfrm>
            <a:off x="374904" y="393192"/>
            <a:ext cx="11433978" cy="413258"/>
          </a:xfrm>
        </p:spPr>
        <p:txBody>
          <a:bodyPr lIns="0" tIns="0" rIns="91440" bIns="0" anchor="t"/>
          <a:lstStyle>
            <a:lvl1pPr>
              <a:lnSpc>
                <a:spcPct val="90000"/>
              </a:lnSpc>
              <a:spcBef>
                <a:spcPct val="0"/>
              </a:spcBef>
              <a:spcAft>
                <a:spcPts val="0"/>
              </a:spcAft>
              <a:defRPr sz="3000">
                <a:solidFill>
                  <a:schemeClr val="bg1"/>
                </a:solidFill>
              </a:defRPr>
            </a:lvl1pPr>
          </a:lstStyle>
          <a:p>
            <a:r>
              <a:rPr lang="en-US"/>
              <a:t>Click to edit Master title style</a:t>
            </a:r>
          </a:p>
        </p:txBody>
      </p:sp>
      <p:sp>
        <p:nvSpPr>
          <p:cNvPr id="4" name="Subtitle 2">
            <a:extLst>
              <a:ext uri="{FF2B5EF4-FFF2-40B4-BE49-F238E27FC236}">
                <a16:creationId xmlns:a16="http://schemas.microsoft.com/office/drawing/2014/main" id="{65F79FF1-A47D-16D3-38EE-3314A30B7308}"/>
              </a:ext>
            </a:extLst>
          </p:cNvPr>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1000"/>
              </a:spcBef>
              <a:spcAft>
                <a:spcPts val="0"/>
              </a:spcAft>
              <a:buNone/>
              <a:defRPr sz="2000" baseline="0" dirty="0">
                <a:solidFill>
                  <a:schemeClr val="bg1"/>
                </a:solidFill>
                <a:latin typeface="+mn-lt"/>
              </a:defRPr>
            </a:lvl1pPr>
          </a:lstStyle>
          <a:p>
            <a:pPr marL="182880" lvl="0" indent="-182880">
              <a:spcBef>
                <a:spcPts val="0"/>
              </a:spcBef>
            </a:pPr>
            <a:r>
              <a:rPr lang="en-US"/>
              <a:t>Click to add one-line subtitle</a:t>
            </a:r>
          </a:p>
        </p:txBody>
      </p:sp>
      <p:sp>
        <p:nvSpPr>
          <p:cNvPr id="7" name="Footer Placeholder 3">
            <a:extLst>
              <a:ext uri="{FF2B5EF4-FFF2-40B4-BE49-F238E27FC236}">
                <a16:creationId xmlns:a16="http://schemas.microsoft.com/office/drawing/2014/main" id="{7CC593AB-46CD-2F96-0132-BC8D515C3E69}"/>
              </a:ext>
            </a:extLst>
          </p:cNvPr>
          <p:cNvSpPr>
            <a:spLocks noGrp="1"/>
          </p:cNvSpPr>
          <p:nvPr>
            <p:ph type="ftr" sz="quarter" idx="14"/>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8" name="Slide Number Placeholder 4">
            <a:extLst>
              <a:ext uri="{FF2B5EF4-FFF2-40B4-BE49-F238E27FC236}">
                <a16:creationId xmlns:a16="http://schemas.microsoft.com/office/drawing/2014/main" id="{03FE658F-4B0F-BA98-49CE-DE401CF468F6}"/>
              </a:ext>
            </a:extLst>
          </p:cNvPr>
          <p:cNvSpPr>
            <a:spLocks noGrp="1"/>
          </p:cNvSpPr>
          <p:nvPr>
            <p:ph type="sldNum" sz="quarter" idx="15"/>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83599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3 with Light Picture (Lockup)">
    <p:bg>
      <p:bgPr>
        <a:solidFill>
          <a:schemeClr val="bg1">
            <a:lumMod val="65000"/>
          </a:schemeClr>
        </a:solidFill>
        <a:effectLst/>
      </p:bgPr>
    </p:bg>
    <p:spTree>
      <p:nvGrpSpPr>
        <p:cNvPr id="1" name=""/>
        <p:cNvGrpSpPr/>
        <p:nvPr/>
      </p:nvGrpSpPr>
      <p:grpSpPr>
        <a:xfrm>
          <a:off x="0" y="0"/>
          <a:ext cx="0" cy="0"/>
          <a:chOff x="0" y="0"/>
          <a:chExt cx="0" cy="0"/>
        </a:xfrm>
      </p:grpSpPr>
      <p:pic>
        <p:nvPicPr>
          <p:cNvPr id="2" name="Logo Lockup 1">
            <a:extLst>
              <a:ext uri="{FF2B5EF4-FFF2-40B4-BE49-F238E27FC236}">
                <a16:creationId xmlns:a16="http://schemas.microsoft.com/office/drawing/2014/main" id="{46E07A5A-CE44-6FFD-5E29-3E3CB72655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6964" y="239420"/>
            <a:ext cx="3462086" cy="584227"/>
          </a:xfrm>
          <a:prstGeom prst="rect">
            <a:avLst/>
          </a:prstGeom>
        </p:spPr>
      </p:pic>
      <p:pic>
        <p:nvPicPr>
          <p:cNvPr id="13" name="Picture Element 2">
            <a:extLst>
              <a:ext uri="{FF2B5EF4-FFF2-40B4-BE49-F238E27FC236}">
                <a16:creationId xmlns:a16="http://schemas.microsoft.com/office/drawing/2014/main" id="{599C7368-45FB-FA9F-C233-DCDE9E9A375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518948"/>
            <a:ext cx="10934113" cy="5339064"/>
          </a:xfrm>
          <a:prstGeom prst="rect">
            <a:avLst/>
          </a:prstGeom>
        </p:spPr>
      </p:pic>
      <p:sp>
        <p:nvSpPr>
          <p:cNvPr id="5" name="Title 3">
            <a:extLst>
              <a:ext uri="{FF2B5EF4-FFF2-40B4-BE49-F238E27FC236}">
                <a16:creationId xmlns:a16="http://schemas.microsoft.com/office/drawing/2014/main" id="{16C4BC0C-F781-C7F3-DB13-95573E011914}"/>
              </a:ext>
            </a:extLst>
          </p:cNvPr>
          <p:cNvSpPr>
            <a:spLocks noGrp="1"/>
          </p:cNvSpPr>
          <p:nvPr>
            <p:ph type="ctrTitle" hasCustomPrompt="1"/>
          </p:nvPr>
        </p:nvSpPr>
        <p:spPr>
          <a:xfrm>
            <a:off x="374904" y="1813791"/>
            <a:ext cx="9144000" cy="1577109"/>
          </a:xfrm>
        </p:spPr>
        <p:txBody>
          <a:bodyPr lIns="0" tIns="46990" rIns="0" bIns="46990" anchor="b"/>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tx1"/>
                </a:solidFill>
              </a:defRPr>
            </a:lvl1pPr>
          </a:lstStyle>
          <a:p>
            <a:r>
              <a:rPr lang="en-US"/>
              <a:t>Cover </a:t>
            </a:r>
            <a:r>
              <a:rPr lang="pl-PL"/>
              <a:t>3</a:t>
            </a:r>
            <a:r>
              <a:rPr lang="en-US"/>
              <a:t> (with </a:t>
            </a:r>
            <a:r>
              <a:rPr lang="pl-PL"/>
              <a:t>light </a:t>
            </a:r>
            <a:r>
              <a:rPr lang="en-US"/>
              <a:t>picture)</a:t>
            </a:r>
          </a:p>
        </p:txBody>
      </p:sp>
      <p:sp>
        <p:nvSpPr>
          <p:cNvPr id="6" name="Subtitle 4">
            <a:extLst>
              <a:ext uri="{FF2B5EF4-FFF2-40B4-BE49-F238E27FC236}">
                <a16:creationId xmlns:a16="http://schemas.microsoft.com/office/drawing/2014/main" id="{39A00734-6277-F5E0-8BC7-94A59936524C}"/>
              </a:ext>
            </a:extLst>
          </p:cNvPr>
          <p:cNvSpPr>
            <a:spLocks noGrp="1"/>
          </p:cNvSpPr>
          <p:nvPr>
            <p:ph type="subTitle" idx="1" hasCustomPrompt="1"/>
          </p:nvPr>
        </p:nvSpPr>
        <p:spPr>
          <a:xfrm>
            <a:off x="380972" y="3424765"/>
            <a:ext cx="9144000" cy="415635"/>
          </a:xfrm>
          <a:prstGeom prst="rect">
            <a:avLst/>
          </a:prstGeom>
        </p:spPr>
        <p:txBody>
          <a:bodyPr/>
          <a:lstStyle>
            <a:lvl1pPr marL="0" indent="0" algn="l">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0" name="Text Placeholder 5">
            <a:extLst>
              <a:ext uri="{FF2B5EF4-FFF2-40B4-BE49-F238E27FC236}">
                <a16:creationId xmlns:a16="http://schemas.microsoft.com/office/drawing/2014/main" id="{F9A279D8-C5C5-617D-D9E9-3F2C91E35041}"/>
              </a:ext>
            </a:extLst>
          </p:cNvPr>
          <p:cNvSpPr>
            <a:spLocks noGrp="1"/>
          </p:cNvSpPr>
          <p:nvPr>
            <p:ph type="body" sz="quarter" idx="23" hasCustomPrompt="1"/>
          </p:nvPr>
        </p:nvSpPr>
        <p:spPr>
          <a:xfrm>
            <a:off x="374904" y="3840400"/>
            <a:ext cx="9144000" cy="338554"/>
          </a:xfrm>
          <a:prstGeom prst="rect">
            <a:avLst/>
          </a:prstGeom>
        </p:spPr>
        <p:txBody>
          <a:bodyPr>
            <a:noAutofit/>
          </a:bodyPr>
          <a:lstStyle>
            <a:lvl1pPr marL="0" indent="0">
              <a:buNone/>
              <a:defRPr sz="1600">
                <a:solidFill>
                  <a:schemeClr val="tx1"/>
                </a:solidFill>
              </a:defRPr>
            </a:lvl1pPr>
          </a:lstStyle>
          <a:p>
            <a:pPr lvl="0"/>
            <a:r>
              <a:rPr lang="en-GB"/>
              <a:t>Date</a:t>
            </a:r>
            <a:endParaRPr lang="en-PL"/>
          </a:p>
        </p:txBody>
      </p:sp>
      <p:sp>
        <p:nvSpPr>
          <p:cNvPr id="11" name="Footer Placeholder 6">
            <a:extLst>
              <a:ext uri="{FF2B5EF4-FFF2-40B4-BE49-F238E27FC236}">
                <a16:creationId xmlns:a16="http://schemas.microsoft.com/office/drawing/2014/main" id="{BAF19323-B1B6-6530-8E5F-08008DC5C117}"/>
              </a:ext>
            </a:extLst>
          </p:cNvPr>
          <p:cNvSpPr>
            <a:spLocks noGrp="1"/>
          </p:cNvSpPr>
          <p:nvPr>
            <p:ph type="ftr" sz="quarter" idx="24"/>
          </p:nvPr>
        </p:nvSpPr>
        <p:spPr>
          <a:xfrm>
            <a:off x="5071873" y="6402310"/>
            <a:ext cx="6217666" cy="190500"/>
          </a:xfrm>
        </p:spPr>
        <p:txBody>
          <a:bodyPr/>
          <a:lstStyle>
            <a:lvl1pPr>
              <a:defRPr>
                <a:solidFill>
                  <a:schemeClr val="tx1"/>
                </a:solidFill>
              </a:defRPr>
            </a:lvl1pPr>
          </a:lstStyle>
          <a:p>
            <a:pPr algn="r"/>
            <a:r>
              <a:rPr lang="en-US"/>
              <a:t>Confidential | Authorized HPE partner use only</a:t>
            </a:r>
          </a:p>
        </p:txBody>
      </p:sp>
      <p:sp>
        <p:nvSpPr>
          <p:cNvPr id="12" name="Slide Number Placeholder 7">
            <a:extLst>
              <a:ext uri="{FF2B5EF4-FFF2-40B4-BE49-F238E27FC236}">
                <a16:creationId xmlns:a16="http://schemas.microsoft.com/office/drawing/2014/main" id="{3493C0B3-BBBD-2A83-6022-6CEEC4390C34}"/>
              </a:ext>
            </a:extLst>
          </p:cNvPr>
          <p:cNvSpPr>
            <a:spLocks noGrp="1"/>
          </p:cNvSpPr>
          <p:nvPr>
            <p:ph type="sldNum" sz="quarter" idx="25"/>
          </p:nvPr>
        </p:nvSpPr>
        <p:spPr>
          <a:xfrm>
            <a:off x="11468100" y="6402310"/>
            <a:ext cx="340782" cy="190500"/>
          </a:xfrm>
        </p:spPr>
        <p:txBody>
          <a:bodyPr/>
          <a:lstStyle>
            <a:lvl1pPr>
              <a:defRPr>
                <a:solidFill>
                  <a:schemeClr val="tx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57485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orient="horz" pos="2136">
          <p15:clr>
            <a:srgbClr val="FBAE40"/>
          </p15:clr>
        </p15:guide>
        <p15:guide id="8"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17DC1-3872-4B13-B649-31FA838B249C}"/>
              </a:ext>
            </a:extLst>
          </p:cNvPr>
          <p:cNvSpPr>
            <a:spLocks noGrp="1"/>
          </p:cNvSpPr>
          <p:nvPr>
            <p:ph type="title" hasCustomPrompt="1"/>
          </p:nvPr>
        </p:nvSpPr>
        <p:spPr>
          <a:xfrm>
            <a:off x="374904" y="393192"/>
            <a:ext cx="11442628" cy="775846"/>
          </a:xfrm>
        </p:spPr>
        <p:txBody>
          <a:bodyPr lIns="0" tIns="0" rIns="91440" bIns="0" anchor="t"/>
          <a:lstStyle>
            <a:lvl1pPr>
              <a:lnSpc>
                <a:spcPct val="90000"/>
              </a:lnSpc>
              <a:spcBef>
                <a:spcPct val="0"/>
              </a:spcBef>
              <a:spcAft>
                <a:spcPts val="0"/>
              </a:spcAft>
              <a:defRPr sz="3000">
                <a:solidFill>
                  <a:schemeClr val="bg1"/>
                </a:solidFill>
              </a:defRPr>
            </a:lvl1pPr>
          </a:lstStyle>
          <a:p>
            <a:r>
              <a:rPr lang="en-US"/>
              <a:t>Click to add</a:t>
            </a:r>
            <a:br>
              <a:rPr lang="en-US"/>
            </a:br>
            <a:r>
              <a:rPr lang="en-US"/>
              <a:t>two-line title</a:t>
            </a:r>
          </a:p>
        </p:txBody>
      </p:sp>
      <p:sp>
        <p:nvSpPr>
          <p:cNvPr id="3" name="Subtitle 2">
            <a:extLst>
              <a:ext uri="{FF2B5EF4-FFF2-40B4-BE49-F238E27FC236}">
                <a16:creationId xmlns:a16="http://schemas.microsoft.com/office/drawing/2014/main" id="{91CC8472-7A80-ECEB-902E-CC9F59521616}"/>
              </a:ext>
            </a:extLst>
          </p:cNvPr>
          <p:cNvSpPr>
            <a:spLocks noGrp="1"/>
          </p:cNvSpPr>
          <p:nvPr>
            <p:ph type="body" sz="quarter" idx="13" hasCustomPrompt="1"/>
          </p:nvPr>
        </p:nvSpPr>
        <p:spPr>
          <a:xfrm>
            <a:off x="374904" y="1216152"/>
            <a:ext cx="11442626" cy="369486"/>
          </a:xfrm>
          <a:prstGeom prst="rect">
            <a:avLst/>
          </a:prstGeom>
        </p:spPr>
        <p:txBody>
          <a:bodyPr vert="horz" lIns="0" tIns="0" rIns="0" bIns="45720" rtlCol="0" anchor="t">
            <a:noAutofit/>
          </a:bodyPr>
          <a:lstStyle>
            <a:lvl1pPr marL="0" indent="0">
              <a:lnSpc>
                <a:spcPct val="100000"/>
              </a:lnSpc>
              <a:spcBef>
                <a:spcPts val="1000"/>
              </a:spcBef>
              <a:spcAft>
                <a:spcPts val="0"/>
              </a:spcAft>
              <a:buNone/>
              <a:defRPr sz="2000" baseline="0" dirty="0">
                <a:solidFill>
                  <a:schemeClr val="bg1"/>
                </a:solidFill>
                <a:latin typeface="+mn-lt"/>
              </a:defRPr>
            </a:lvl1pPr>
          </a:lstStyle>
          <a:p>
            <a:pPr marL="182880" lvl="0" indent="-182880">
              <a:spcBef>
                <a:spcPts val="0"/>
              </a:spcBef>
            </a:pPr>
            <a:r>
              <a:rPr lang="en-US"/>
              <a:t>Click to add one-line subtitle</a:t>
            </a:r>
          </a:p>
        </p:txBody>
      </p:sp>
      <p:sp>
        <p:nvSpPr>
          <p:cNvPr id="6" name="Footer Placeholder 3">
            <a:extLst>
              <a:ext uri="{FF2B5EF4-FFF2-40B4-BE49-F238E27FC236}">
                <a16:creationId xmlns:a16="http://schemas.microsoft.com/office/drawing/2014/main" id="{D62A6306-B082-7579-E944-3BE4021D4F2A}"/>
              </a:ext>
            </a:extLst>
          </p:cNvPr>
          <p:cNvSpPr>
            <a:spLocks noGrp="1"/>
          </p:cNvSpPr>
          <p:nvPr>
            <p:ph type="ftr" sz="quarter" idx="14"/>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7" name="Slide Number Placeholder 4">
            <a:extLst>
              <a:ext uri="{FF2B5EF4-FFF2-40B4-BE49-F238E27FC236}">
                <a16:creationId xmlns:a16="http://schemas.microsoft.com/office/drawing/2014/main" id="{D54534C6-0B85-0EDB-7947-4F0FD4927D5A}"/>
              </a:ext>
            </a:extLst>
          </p:cNvPr>
          <p:cNvSpPr>
            <a:spLocks noGrp="1"/>
          </p:cNvSpPr>
          <p:nvPr>
            <p:ph type="sldNum" sz="quarter" idx="15"/>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371611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894E7-6484-76ED-85EC-5565D54B869E}"/>
              </a:ext>
            </a:extLst>
          </p:cNvPr>
          <p:cNvSpPr>
            <a:spLocks noGrp="1"/>
          </p:cNvSpPr>
          <p:nvPr>
            <p:ph type="title"/>
          </p:nvPr>
        </p:nvSpPr>
        <p:spPr>
          <a:xfrm>
            <a:off x="374904" y="393192"/>
            <a:ext cx="11433978" cy="413258"/>
          </a:xfrm>
        </p:spPr>
        <p:txBody>
          <a:bodyPr/>
          <a:lstStyle>
            <a:lvl1pPr>
              <a:defRPr>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2A34D92-6086-9699-EB88-935AFC7945C0}"/>
              </a:ext>
            </a:extLst>
          </p:cNvPr>
          <p:cNvSpPr>
            <a:spLocks noGrp="1"/>
          </p:cNvSpPr>
          <p:nvPr>
            <p:ph type="pic" sz="quarter" idx="18" hasCustomPrompt="1"/>
          </p:nvPr>
        </p:nvSpPr>
        <p:spPr>
          <a:xfrm>
            <a:off x="381000" y="999540"/>
            <a:ext cx="7470648" cy="5096460"/>
          </a:xfrm>
          <a:prstGeom prst="rect">
            <a:avLst/>
          </a:prstGeom>
          <a:ln>
            <a:noFill/>
            <a:miter lim="800000"/>
          </a:ln>
        </p:spPr>
        <p:txBody>
          <a:bodyPr anchor="ctr"/>
          <a:lstStyle>
            <a:lvl1pPr marL="0" indent="0" algn="ctr">
              <a:buNone/>
              <a:defRPr>
                <a:solidFill>
                  <a:schemeClr val="bg1"/>
                </a:solidFill>
                <a:latin typeface="+mn-lt"/>
              </a:defRPr>
            </a:lvl1pPr>
          </a:lstStyle>
          <a:p>
            <a:r>
              <a:rPr lang="en-US"/>
              <a:t>Click to add picture</a:t>
            </a:r>
          </a:p>
        </p:txBody>
      </p:sp>
      <p:sp>
        <p:nvSpPr>
          <p:cNvPr id="7" name="Content Placeholder 3">
            <a:extLst>
              <a:ext uri="{FF2B5EF4-FFF2-40B4-BE49-F238E27FC236}">
                <a16:creationId xmlns:a16="http://schemas.microsoft.com/office/drawing/2014/main" id="{FD199DAA-5CD7-8515-2B0D-9B2072CE55AB}"/>
              </a:ext>
            </a:extLst>
          </p:cNvPr>
          <p:cNvSpPr>
            <a:spLocks noGrp="1"/>
          </p:cNvSpPr>
          <p:nvPr>
            <p:ph sz="quarter" idx="22"/>
          </p:nvPr>
        </p:nvSpPr>
        <p:spPr>
          <a:xfrm>
            <a:off x="8294255" y="999540"/>
            <a:ext cx="3479038" cy="5100531"/>
          </a:xfrm>
          <a:prstGeom prst="rect">
            <a:avLst/>
          </a:prstGeom>
          <a:ln>
            <a:noFill/>
            <a:miter lim="800000"/>
          </a:ln>
        </p:spPr>
        <p:txBody>
          <a:bodyPr lIns="0" rIns="0"/>
          <a:lstStyle>
            <a:lvl1pPr>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B9F82CF8-E8D6-B084-31B6-F84599C9E967}"/>
              </a:ext>
            </a:extLst>
          </p:cNvPr>
          <p:cNvSpPr>
            <a:spLocks noGrp="1"/>
          </p:cNvSpPr>
          <p:nvPr>
            <p:ph type="ftr" sz="quarter" idx="23"/>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10" name="Slide Number Placeholder 5">
            <a:extLst>
              <a:ext uri="{FF2B5EF4-FFF2-40B4-BE49-F238E27FC236}">
                <a16:creationId xmlns:a16="http://schemas.microsoft.com/office/drawing/2014/main" id="{F037A40D-286D-E44A-E16D-E5D84848DEDA}"/>
              </a:ext>
            </a:extLst>
          </p:cNvPr>
          <p:cNvSpPr>
            <a:spLocks noGrp="1"/>
          </p:cNvSpPr>
          <p:nvPr>
            <p:ph type="sldNum" sz="quarter" idx="24"/>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191060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B955-17E0-49A4-FCC9-380B177DB882}"/>
              </a:ext>
            </a:extLst>
          </p:cNvPr>
          <p:cNvSpPr>
            <a:spLocks noGrp="1"/>
          </p:cNvSpPr>
          <p:nvPr>
            <p:ph type="title"/>
          </p:nvPr>
        </p:nvSpPr>
        <p:spPr>
          <a:xfrm>
            <a:off x="374904" y="393192"/>
            <a:ext cx="11433978" cy="413258"/>
          </a:xfrm>
        </p:spPr>
        <p:txBody>
          <a:bodyPr/>
          <a:lstStyle>
            <a:lvl1pPr>
              <a:defRPr>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DA8BAC3D-9160-8D10-A8AD-F6D1C3602D49}"/>
              </a:ext>
            </a:extLst>
          </p:cNvPr>
          <p:cNvSpPr>
            <a:spLocks noGrp="1"/>
          </p:cNvSpPr>
          <p:nvPr>
            <p:ph type="pic" sz="quarter" idx="18" hasCustomPrompt="1"/>
          </p:nvPr>
        </p:nvSpPr>
        <p:spPr>
          <a:xfrm>
            <a:off x="381000" y="999540"/>
            <a:ext cx="5562600" cy="3132000"/>
          </a:xfrm>
          <a:prstGeom prst="rect">
            <a:avLst/>
          </a:prstGeom>
        </p:spPr>
        <p:txBody>
          <a:bodyPr anchor="ctr"/>
          <a:lstStyle>
            <a:lvl1pPr marL="0" indent="0" algn="ctr">
              <a:buNone/>
              <a:defRPr>
                <a:solidFill>
                  <a:schemeClr val="bg1"/>
                </a:solidFill>
                <a:latin typeface="+mn-lt"/>
              </a:defRPr>
            </a:lvl1pPr>
          </a:lstStyle>
          <a:p>
            <a:r>
              <a:rPr lang="en-US"/>
              <a:t>Click to add picture</a:t>
            </a:r>
          </a:p>
        </p:txBody>
      </p:sp>
      <p:sp>
        <p:nvSpPr>
          <p:cNvPr id="7" name="Text Placeholder 3">
            <a:extLst>
              <a:ext uri="{FF2B5EF4-FFF2-40B4-BE49-F238E27FC236}">
                <a16:creationId xmlns:a16="http://schemas.microsoft.com/office/drawing/2014/main" id="{397427D6-4C33-E5AD-9308-065EAF596853}"/>
              </a:ext>
            </a:extLst>
          </p:cNvPr>
          <p:cNvSpPr>
            <a:spLocks noGrp="1"/>
          </p:cNvSpPr>
          <p:nvPr>
            <p:ph type="body" sz="quarter" idx="14"/>
          </p:nvPr>
        </p:nvSpPr>
        <p:spPr>
          <a:xfrm>
            <a:off x="374904" y="4181475"/>
            <a:ext cx="5564990" cy="1984375"/>
          </a:xfrm>
          <a:prstGeom prst="rect">
            <a:avLst/>
          </a:prstGeom>
        </p:spPr>
        <p:txBody>
          <a:bodyPr/>
          <a:lstStyle>
            <a:lvl1pPr marL="0" indent="0">
              <a:buNone/>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E42F7AF9-6CE2-9A45-B986-0529C9716E35}"/>
              </a:ext>
            </a:extLst>
          </p:cNvPr>
          <p:cNvSpPr>
            <a:spLocks noGrp="1"/>
          </p:cNvSpPr>
          <p:nvPr>
            <p:ph type="pic" sz="quarter" idx="20" hasCustomPrompt="1"/>
          </p:nvPr>
        </p:nvSpPr>
        <p:spPr>
          <a:xfrm>
            <a:off x="6222013" y="985963"/>
            <a:ext cx="5562000" cy="3132000"/>
          </a:xfrm>
          <a:prstGeom prst="rect">
            <a:avLst/>
          </a:prstGeom>
        </p:spPr>
        <p:txBody>
          <a:bodyPr anchor="ctr"/>
          <a:lstStyle>
            <a:lvl1pPr marL="0" indent="0" algn="ctr">
              <a:buNone/>
              <a:defRPr>
                <a:solidFill>
                  <a:schemeClr val="bg1"/>
                </a:solidFill>
                <a:latin typeface="+mn-lt"/>
              </a:defRPr>
            </a:lvl1pPr>
          </a:lstStyle>
          <a:p>
            <a:r>
              <a:rPr lang="en-US"/>
              <a:t>Click to add picture</a:t>
            </a:r>
          </a:p>
        </p:txBody>
      </p:sp>
      <p:sp>
        <p:nvSpPr>
          <p:cNvPr id="9" name="Text Placeholder 5">
            <a:extLst>
              <a:ext uri="{FF2B5EF4-FFF2-40B4-BE49-F238E27FC236}">
                <a16:creationId xmlns:a16="http://schemas.microsoft.com/office/drawing/2014/main" id="{2D07A031-DE57-D8CC-5AA1-699573A8A10D}"/>
              </a:ext>
            </a:extLst>
          </p:cNvPr>
          <p:cNvSpPr>
            <a:spLocks noGrp="1"/>
          </p:cNvSpPr>
          <p:nvPr>
            <p:ph type="body" sz="quarter" idx="25"/>
          </p:nvPr>
        </p:nvSpPr>
        <p:spPr>
          <a:xfrm>
            <a:off x="6219023" y="4131540"/>
            <a:ext cx="5564990" cy="2034310"/>
          </a:xfrm>
          <a:prstGeom prst="rect">
            <a:avLst/>
          </a:prstGeom>
        </p:spPr>
        <p:txBody>
          <a:bodyPr/>
          <a:lstStyle>
            <a:lvl1pPr marL="0" indent="0">
              <a:buNone/>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6">
            <a:extLst>
              <a:ext uri="{FF2B5EF4-FFF2-40B4-BE49-F238E27FC236}">
                <a16:creationId xmlns:a16="http://schemas.microsoft.com/office/drawing/2014/main" id="{8E8188AB-624D-3E71-96A5-5408E3200A4B}"/>
              </a:ext>
            </a:extLst>
          </p:cNvPr>
          <p:cNvSpPr>
            <a:spLocks noGrp="1"/>
          </p:cNvSpPr>
          <p:nvPr>
            <p:ph type="ftr" sz="quarter" idx="26"/>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11" name="Slide Number Placeholder 7">
            <a:extLst>
              <a:ext uri="{FF2B5EF4-FFF2-40B4-BE49-F238E27FC236}">
                <a16:creationId xmlns:a16="http://schemas.microsoft.com/office/drawing/2014/main" id="{36F9D624-857D-0AE0-E27C-4F89BCB2EEA4}"/>
              </a:ext>
            </a:extLst>
          </p:cNvPr>
          <p:cNvSpPr>
            <a:spLocks noGrp="1"/>
          </p:cNvSpPr>
          <p:nvPr>
            <p:ph type="sldNum" sz="quarter" idx="27"/>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175656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CBF89-5C1B-C565-F3DF-FE0151139CCA}"/>
              </a:ext>
            </a:extLst>
          </p:cNvPr>
          <p:cNvSpPr>
            <a:spLocks noGrp="1"/>
          </p:cNvSpPr>
          <p:nvPr>
            <p:ph type="title"/>
          </p:nvPr>
        </p:nvSpPr>
        <p:spPr>
          <a:xfrm>
            <a:off x="374904" y="393192"/>
            <a:ext cx="11433978" cy="413258"/>
          </a:xfrm>
        </p:spPr>
        <p:txBody>
          <a:bodyPr/>
          <a:lstStyle>
            <a:lvl1pPr>
              <a:defRPr>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68D010AD-3DBD-384B-C630-5EA20ED6F515}"/>
              </a:ext>
            </a:extLst>
          </p:cNvPr>
          <p:cNvSpPr>
            <a:spLocks noGrp="1"/>
          </p:cNvSpPr>
          <p:nvPr>
            <p:ph type="pic" sz="quarter" idx="18" hasCustomPrompt="1"/>
          </p:nvPr>
        </p:nvSpPr>
        <p:spPr>
          <a:xfrm>
            <a:off x="379447" y="999540"/>
            <a:ext cx="3678308" cy="3132000"/>
          </a:xfrm>
          <a:prstGeom prst="rect">
            <a:avLst/>
          </a:prstGeom>
        </p:spPr>
        <p:txBody>
          <a:bodyPr anchor="ctr"/>
          <a:lstStyle>
            <a:lvl1pPr marL="0" indent="0" algn="ctr">
              <a:buNone/>
              <a:defRPr>
                <a:solidFill>
                  <a:schemeClr val="bg1"/>
                </a:solidFill>
                <a:latin typeface="+mn-lt"/>
              </a:defRPr>
            </a:lvl1pPr>
          </a:lstStyle>
          <a:p>
            <a:r>
              <a:rPr lang="en-US"/>
              <a:t>Click to add picture</a:t>
            </a:r>
          </a:p>
        </p:txBody>
      </p:sp>
      <p:sp>
        <p:nvSpPr>
          <p:cNvPr id="7" name="Text Placeholder 3">
            <a:extLst>
              <a:ext uri="{FF2B5EF4-FFF2-40B4-BE49-F238E27FC236}">
                <a16:creationId xmlns:a16="http://schemas.microsoft.com/office/drawing/2014/main" id="{E7D5D8CD-AC64-8DD9-D96E-CD3D1288EA2D}"/>
              </a:ext>
            </a:extLst>
          </p:cNvPr>
          <p:cNvSpPr>
            <a:spLocks noGrp="1"/>
          </p:cNvSpPr>
          <p:nvPr>
            <p:ph type="body" sz="quarter" idx="14"/>
          </p:nvPr>
        </p:nvSpPr>
        <p:spPr>
          <a:xfrm>
            <a:off x="374904" y="4184650"/>
            <a:ext cx="3684404" cy="1981200"/>
          </a:xfrm>
          <a:prstGeom prst="rect">
            <a:avLst/>
          </a:prstGeom>
        </p:spPr>
        <p:txBody>
          <a:bodyPr/>
          <a:lstStyle>
            <a:lvl1pPr marL="0" indent="0">
              <a:buNone/>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marL="540000" indent="0">
              <a:buNone/>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F91F99F8-475F-3BBE-CD79-59B182D9E468}"/>
              </a:ext>
            </a:extLst>
          </p:cNvPr>
          <p:cNvSpPr>
            <a:spLocks noGrp="1"/>
          </p:cNvSpPr>
          <p:nvPr>
            <p:ph type="pic" sz="quarter" idx="20" hasCustomPrompt="1"/>
          </p:nvPr>
        </p:nvSpPr>
        <p:spPr>
          <a:xfrm>
            <a:off x="4239004" y="999540"/>
            <a:ext cx="3678308" cy="3132000"/>
          </a:xfrm>
          <a:prstGeom prst="rect">
            <a:avLst/>
          </a:prstGeom>
        </p:spPr>
        <p:txBody>
          <a:bodyPr anchor="ctr"/>
          <a:lstStyle>
            <a:lvl1pPr marL="0" indent="0" algn="ctr">
              <a:buNone/>
              <a:defRPr>
                <a:solidFill>
                  <a:schemeClr val="bg1"/>
                </a:solidFill>
                <a:latin typeface="+mn-lt"/>
              </a:defRPr>
            </a:lvl1pPr>
          </a:lstStyle>
          <a:p>
            <a:r>
              <a:rPr lang="en-US"/>
              <a:t>Click to add picture</a:t>
            </a:r>
          </a:p>
        </p:txBody>
      </p:sp>
      <p:sp>
        <p:nvSpPr>
          <p:cNvPr id="9" name="Text Placeholder 5">
            <a:extLst>
              <a:ext uri="{FF2B5EF4-FFF2-40B4-BE49-F238E27FC236}">
                <a16:creationId xmlns:a16="http://schemas.microsoft.com/office/drawing/2014/main" id="{BDBCC042-34E0-92C1-55A9-35A8BA1443E6}"/>
              </a:ext>
            </a:extLst>
          </p:cNvPr>
          <p:cNvSpPr>
            <a:spLocks noGrp="1"/>
          </p:cNvSpPr>
          <p:nvPr>
            <p:ph type="body" sz="quarter" idx="25"/>
          </p:nvPr>
        </p:nvSpPr>
        <p:spPr>
          <a:xfrm>
            <a:off x="4232908" y="4184650"/>
            <a:ext cx="3684404" cy="1981200"/>
          </a:xfrm>
          <a:prstGeom prst="rect">
            <a:avLst/>
          </a:prstGeom>
        </p:spPr>
        <p:txBody>
          <a:bodyPr/>
          <a:lstStyle>
            <a:lvl1pPr marL="0" indent="0">
              <a:buNone/>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0" name="Picture Placeholder 6">
            <a:extLst>
              <a:ext uri="{FF2B5EF4-FFF2-40B4-BE49-F238E27FC236}">
                <a16:creationId xmlns:a16="http://schemas.microsoft.com/office/drawing/2014/main" id="{EB196377-0D8C-5CB8-6C16-6FD870842C0E}"/>
              </a:ext>
            </a:extLst>
          </p:cNvPr>
          <p:cNvSpPr>
            <a:spLocks noGrp="1"/>
          </p:cNvSpPr>
          <p:nvPr>
            <p:ph type="pic" sz="quarter" idx="22" hasCustomPrompt="1"/>
          </p:nvPr>
        </p:nvSpPr>
        <p:spPr>
          <a:xfrm>
            <a:off x="8097009" y="999540"/>
            <a:ext cx="3678308" cy="3132000"/>
          </a:xfrm>
          <a:prstGeom prst="rect">
            <a:avLst/>
          </a:prstGeom>
        </p:spPr>
        <p:txBody>
          <a:bodyPr anchor="ctr"/>
          <a:lstStyle>
            <a:lvl1pPr marL="0" indent="0" algn="ctr">
              <a:buNone/>
              <a:defRPr>
                <a:solidFill>
                  <a:schemeClr val="bg1"/>
                </a:solidFill>
                <a:latin typeface="+mn-lt"/>
              </a:defRPr>
            </a:lvl1pPr>
          </a:lstStyle>
          <a:p>
            <a:r>
              <a:rPr lang="en-US"/>
              <a:t>Click to add picture</a:t>
            </a:r>
          </a:p>
        </p:txBody>
      </p:sp>
      <p:sp>
        <p:nvSpPr>
          <p:cNvPr id="11" name="Text Placeholder 7">
            <a:extLst>
              <a:ext uri="{FF2B5EF4-FFF2-40B4-BE49-F238E27FC236}">
                <a16:creationId xmlns:a16="http://schemas.microsoft.com/office/drawing/2014/main" id="{C0183074-D270-9299-8C38-F6DCAB4F2CEC}"/>
              </a:ext>
            </a:extLst>
          </p:cNvPr>
          <p:cNvSpPr>
            <a:spLocks noGrp="1"/>
          </p:cNvSpPr>
          <p:nvPr>
            <p:ph type="body" sz="quarter" idx="26"/>
          </p:nvPr>
        </p:nvSpPr>
        <p:spPr>
          <a:xfrm>
            <a:off x="8090912" y="4184650"/>
            <a:ext cx="3684405" cy="1981200"/>
          </a:xfrm>
          <a:prstGeom prst="rect">
            <a:avLst/>
          </a:prstGeom>
        </p:spPr>
        <p:txBody>
          <a:bodyPr/>
          <a:lstStyle>
            <a:lvl1pPr marL="0" indent="0">
              <a:buNone/>
              <a:defRPr>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4" name="Footer Placeholder 8">
            <a:extLst>
              <a:ext uri="{FF2B5EF4-FFF2-40B4-BE49-F238E27FC236}">
                <a16:creationId xmlns:a16="http://schemas.microsoft.com/office/drawing/2014/main" id="{266C12F1-FE4F-5EBC-9B3A-130667772102}"/>
              </a:ext>
            </a:extLst>
          </p:cNvPr>
          <p:cNvSpPr>
            <a:spLocks noGrp="1"/>
          </p:cNvSpPr>
          <p:nvPr>
            <p:ph type="ftr" sz="quarter" idx="27"/>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16" name="Slide Number Placeholder 9">
            <a:extLst>
              <a:ext uri="{FF2B5EF4-FFF2-40B4-BE49-F238E27FC236}">
                <a16:creationId xmlns:a16="http://schemas.microsoft.com/office/drawing/2014/main" id="{EC24F9F4-D88F-DAD0-8097-9EF76B6A3144}"/>
              </a:ext>
            </a:extLst>
          </p:cNvPr>
          <p:cNvSpPr>
            <a:spLocks noGrp="1"/>
          </p:cNvSpPr>
          <p:nvPr>
            <p:ph type="sldNum" sz="quarter" idx="28"/>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34820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ultipurpos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F15E62-4340-4C3B-9EAF-B8F687983045}"/>
              </a:ext>
            </a:extLst>
          </p:cNvPr>
          <p:cNvSpPr>
            <a:spLocks noGrp="1"/>
          </p:cNvSpPr>
          <p:nvPr>
            <p:ph type="title"/>
          </p:nvPr>
        </p:nvSpPr>
        <p:spPr>
          <a:xfrm>
            <a:off x="374904" y="393192"/>
            <a:ext cx="11433978" cy="415498"/>
          </a:xfrm>
        </p:spPr>
        <p:txBody>
          <a:bodyPr lIns="0" tIns="0" rIns="91440" bIns="0" anchor="t"/>
          <a:lstStyle>
            <a:lvl1pPr>
              <a:lnSpc>
                <a:spcPct val="90000"/>
              </a:lnSpc>
              <a:spcBef>
                <a:spcPct val="0"/>
              </a:spcBef>
              <a:spcAft>
                <a:spcPts val="0"/>
              </a:spcAft>
              <a:defRPr sz="3000">
                <a:solidFill>
                  <a:schemeClr val="bg1"/>
                </a:solidFill>
              </a:defRPr>
            </a:lvl1pPr>
          </a:lstStyle>
          <a:p>
            <a:r>
              <a:rPr lang="en-US"/>
              <a:t>Click to edit Master title style</a:t>
            </a:r>
          </a:p>
        </p:txBody>
      </p:sp>
      <p:sp>
        <p:nvSpPr>
          <p:cNvPr id="4" name="Subtitle 2">
            <a:extLst>
              <a:ext uri="{FF2B5EF4-FFF2-40B4-BE49-F238E27FC236}">
                <a16:creationId xmlns:a16="http://schemas.microsoft.com/office/drawing/2014/main" id="{13A79B39-8B84-5620-5F9B-3E08F3DC694C}"/>
              </a:ext>
            </a:extLst>
          </p:cNvPr>
          <p:cNvSpPr>
            <a:spLocks noGrp="1"/>
          </p:cNvSpPr>
          <p:nvPr>
            <p:ph type="body" sz="quarter" idx="17"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1000"/>
              </a:spcBef>
              <a:spcAft>
                <a:spcPts val="0"/>
              </a:spcAft>
              <a:buFont typeface="" panose="020B0604020202020204" pitchFamily="34" charset="0"/>
              <a:buNone/>
              <a:defRPr sz="2000" baseline="0" dirty="0">
                <a:solidFill>
                  <a:schemeClr val="bg1"/>
                </a:solidFill>
                <a:latin typeface="+mn-lt"/>
              </a:defRPr>
            </a:lvl1pPr>
          </a:lstStyle>
          <a:p>
            <a:pPr marL="182880" lvl="0" indent="-182880">
              <a:spcBef>
                <a:spcPts val="0"/>
              </a:spcBef>
            </a:pPr>
            <a:r>
              <a:rPr lang="en-US"/>
              <a:t>Click to add one-line subtitle</a:t>
            </a:r>
          </a:p>
        </p:txBody>
      </p:sp>
      <p:sp>
        <p:nvSpPr>
          <p:cNvPr id="9" name="Text Placeholder 3">
            <a:extLst>
              <a:ext uri="{FF2B5EF4-FFF2-40B4-BE49-F238E27FC236}">
                <a16:creationId xmlns:a16="http://schemas.microsoft.com/office/drawing/2014/main" id="{CFEAD04A-5F1C-81B8-D120-225FF0C37A00}"/>
              </a:ext>
            </a:extLst>
          </p:cNvPr>
          <p:cNvSpPr>
            <a:spLocks noGrp="1"/>
          </p:cNvSpPr>
          <p:nvPr>
            <p:ph type="body" sz="quarter" idx="14"/>
          </p:nvPr>
        </p:nvSpPr>
        <p:spPr>
          <a:xfrm>
            <a:off x="374905" y="1541418"/>
            <a:ext cx="3393532" cy="4729842"/>
          </a:xfrm>
          <a:prstGeom prst="rect">
            <a:avLst/>
          </a:prstGeom>
        </p:spPr>
        <p:txBody>
          <a:bodyPr lIns="0" tIns="45720" rIns="0" bIns="45720"/>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a:extLst>
              <a:ext uri="{FF2B5EF4-FFF2-40B4-BE49-F238E27FC236}">
                <a16:creationId xmlns:a16="http://schemas.microsoft.com/office/drawing/2014/main" id="{934FB168-7E09-2EAF-55E9-294BF9C8E688}"/>
              </a:ext>
            </a:extLst>
          </p:cNvPr>
          <p:cNvSpPr>
            <a:spLocks noGrp="1"/>
          </p:cNvSpPr>
          <p:nvPr>
            <p:ph sz="quarter" idx="13"/>
          </p:nvPr>
        </p:nvSpPr>
        <p:spPr>
          <a:xfrm>
            <a:off x="4100945" y="1533798"/>
            <a:ext cx="7707937" cy="4737462"/>
          </a:xfrm>
          <a:prstGeom prst="rect">
            <a:avLst/>
          </a:prstGeom>
        </p:spPr>
        <p:txBody>
          <a:bodyPr lIns="0" tIns="45720" rIns="0" bIns="45720" anchor="ctr"/>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5">
            <a:extLst>
              <a:ext uri="{FF2B5EF4-FFF2-40B4-BE49-F238E27FC236}">
                <a16:creationId xmlns:a16="http://schemas.microsoft.com/office/drawing/2014/main" id="{1D3D268F-3D95-4DBF-1EA2-551B00F368AC}"/>
              </a:ext>
            </a:extLst>
          </p:cNvPr>
          <p:cNvSpPr>
            <a:spLocks noGrp="1"/>
          </p:cNvSpPr>
          <p:nvPr>
            <p:ph type="ftr" sz="quarter" idx="18"/>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13" name="Slide Number Placeholder 6">
            <a:extLst>
              <a:ext uri="{FF2B5EF4-FFF2-40B4-BE49-F238E27FC236}">
                <a16:creationId xmlns:a16="http://schemas.microsoft.com/office/drawing/2014/main" id="{B353E9C5-F1B6-7783-FDEC-5B764C0CA9D3}"/>
              </a:ext>
            </a:extLst>
          </p:cNvPr>
          <p:cNvSpPr>
            <a:spLocks noGrp="1"/>
          </p:cNvSpPr>
          <p:nvPr>
            <p:ph type="sldNum" sz="quarter" idx="19"/>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60010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icture and Dat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0ED671C-DBE6-7C82-10BA-E41BD5ADFB69}"/>
              </a:ext>
            </a:extLst>
          </p:cNvPr>
          <p:cNvSpPr>
            <a:spLocks noGrp="1"/>
          </p:cNvSpPr>
          <p:nvPr>
            <p:ph type="title" hasCustomPrompt="1"/>
          </p:nvPr>
        </p:nvSpPr>
        <p:spPr>
          <a:xfrm>
            <a:off x="374904" y="393192"/>
            <a:ext cx="3462615" cy="841248"/>
          </a:xfrm>
        </p:spPr>
        <p:txBody>
          <a:bodyPr/>
          <a:lstStyle>
            <a:lvl1pPr>
              <a:lnSpc>
                <a:spcPct val="100000"/>
              </a:lnSpc>
              <a:defRPr>
                <a:solidFill>
                  <a:schemeClr val="bg1"/>
                </a:solidFill>
              </a:defRPr>
            </a:lvl1pPr>
          </a:lstStyle>
          <a:p>
            <a:r>
              <a:rPr lang="pl-PL"/>
              <a:t>Title and</a:t>
            </a:r>
            <a:br>
              <a:rPr lang="pl-PL"/>
            </a:br>
            <a:r>
              <a:rPr lang="pl-PL"/>
              <a:t>c</a:t>
            </a:r>
            <a:r>
              <a:rPr lang="en-US" err="1"/>
              <a:t>ontent</a:t>
            </a:r>
            <a:r>
              <a:rPr lang="pl-PL"/>
              <a:t> only</a:t>
            </a:r>
            <a:endParaRPr lang="en-US"/>
          </a:p>
        </p:txBody>
      </p:sp>
      <p:sp>
        <p:nvSpPr>
          <p:cNvPr id="9" name="Text Placeholder 2">
            <a:extLst>
              <a:ext uri="{FF2B5EF4-FFF2-40B4-BE49-F238E27FC236}">
                <a16:creationId xmlns:a16="http://schemas.microsoft.com/office/drawing/2014/main" id="{A40798B6-A507-8EF8-4608-5AE64A501575}"/>
              </a:ext>
            </a:extLst>
          </p:cNvPr>
          <p:cNvSpPr>
            <a:spLocks noGrp="1"/>
          </p:cNvSpPr>
          <p:nvPr>
            <p:ph type="body" sz="quarter" idx="16"/>
          </p:nvPr>
        </p:nvSpPr>
        <p:spPr>
          <a:xfrm>
            <a:off x="374905" y="1541418"/>
            <a:ext cx="3462614" cy="4729842"/>
          </a:xfrm>
          <a:prstGeom prst="rect">
            <a:avLst/>
          </a:prstGeom>
        </p:spPr>
        <p:txBody>
          <a:bodyPr lIns="0" tIns="45720" rIns="0" bIns="45720"/>
          <a:lstStyle>
            <a:lvl1pPr>
              <a:spcAft>
                <a:spcPts val="0"/>
              </a:spcAft>
              <a:defRPr>
                <a:solidFill>
                  <a:schemeClr val="bg1"/>
                </a:solidFill>
                <a:latin typeface="+mn-lt"/>
              </a:defRPr>
            </a:lvl1pPr>
            <a:lvl2pPr>
              <a:spcAft>
                <a:spcPts val="0"/>
              </a:spcAft>
              <a:defRPr>
                <a:solidFill>
                  <a:schemeClr val="bg1"/>
                </a:solidFill>
                <a:latin typeface="+mn-lt"/>
              </a:defRPr>
            </a:lvl2pPr>
            <a:lvl3pPr>
              <a:spcAft>
                <a:spcPts val="0"/>
              </a:spcAft>
              <a:defRPr>
                <a:solidFill>
                  <a:schemeClr val="bg1"/>
                </a:solidFill>
                <a:latin typeface="+mn-lt"/>
              </a:defRPr>
            </a:lvl3pPr>
            <a:lvl4pPr>
              <a:spcAft>
                <a:spcPts val="0"/>
              </a:spcAft>
              <a:defRPr>
                <a:solidFill>
                  <a:schemeClr val="bg1"/>
                </a:solidFill>
                <a:latin typeface="+mn-lt"/>
              </a:defRPr>
            </a:lvl4pPr>
            <a:lvl5pPr>
              <a:spcAft>
                <a:spcPts val="0"/>
              </a:spcAft>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F3D244D9-326C-937C-4B8E-43F52273E328}"/>
              </a:ext>
            </a:extLst>
          </p:cNvPr>
          <p:cNvSpPr>
            <a:spLocks noGrp="1" noRot="1" noMove="1" noResize="1" noEditPoints="1" noAdjustHandles="1" noChangeArrowheads="1" noChangeShapeType="1"/>
          </p:cNvSpPr>
          <p:nvPr>
            <p:ph type="pic" sz="quarter" idx="12"/>
          </p:nvPr>
        </p:nvSpPr>
        <p:spPr>
          <a:xfrm>
            <a:off x="4210050" y="0"/>
            <a:ext cx="7981950" cy="6858000"/>
          </a:xfrm>
          <a:prstGeom prst="rect">
            <a:avLst/>
          </a:prstGeom>
          <a:solidFill>
            <a:schemeClr val="bg1">
              <a:lumMod val="50000"/>
            </a:schemeClr>
          </a:solidFill>
        </p:spPr>
        <p:txBody>
          <a:bodyPr/>
          <a:lstStyle>
            <a:lvl1pPr>
              <a:defRPr sz="1400">
                <a:solidFill>
                  <a:schemeClr val="bg1"/>
                </a:solidFill>
              </a:defRPr>
            </a:lvl1pPr>
          </a:lstStyle>
          <a:p>
            <a:r>
              <a:rPr lang="en-US"/>
              <a:t>Click icon to add picture</a:t>
            </a:r>
          </a:p>
        </p:txBody>
      </p:sp>
      <p:sp>
        <p:nvSpPr>
          <p:cNvPr id="14" name="Number Text Placeholder 4">
            <a:extLst>
              <a:ext uri="{FF2B5EF4-FFF2-40B4-BE49-F238E27FC236}">
                <a16:creationId xmlns:a16="http://schemas.microsoft.com/office/drawing/2014/main" id="{C8956EBD-8393-95D1-85FB-895F28E855C3}"/>
              </a:ext>
            </a:extLst>
          </p:cNvPr>
          <p:cNvSpPr>
            <a:spLocks noGrp="1"/>
          </p:cNvSpPr>
          <p:nvPr>
            <p:ph type="body" sz="quarter" idx="13" hasCustomPrompt="1"/>
          </p:nvPr>
        </p:nvSpPr>
        <p:spPr>
          <a:xfrm>
            <a:off x="8294255" y="4073237"/>
            <a:ext cx="3897745" cy="2784764"/>
          </a:xfrm>
          <a:prstGeom prst="rect">
            <a:avLst/>
          </a:prstGeom>
          <a:gradFill flip="none" rotWithShape="1">
            <a:gsLst>
              <a:gs pos="14000">
                <a:srgbClr val="05CC93"/>
              </a:gs>
              <a:gs pos="39000">
                <a:srgbClr val="05CC93">
                  <a:alpha val="80353"/>
                </a:srgbClr>
              </a:gs>
              <a:gs pos="85000">
                <a:schemeClr val="bg1">
                  <a:alpha val="0"/>
                </a:schemeClr>
              </a:gs>
            </a:gsLst>
            <a:lin ang="2700000" scaled="1"/>
            <a:tileRect/>
          </a:gradFill>
        </p:spPr>
        <p:txBody>
          <a:bodyPr vert="horz" lIns="274320" tIns="274320" rIns="182880" bIns="182880" rtlCol="0">
            <a:noAutofit/>
          </a:bodyPr>
          <a:lstStyle>
            <a:lvl1pPr>
              <a:defRPr lang="en-US" sz="6000" dirty="0">
                <a:solidFill>
                  <a:schemeClr val="bg1"/>
                </a:solidFill>
                <a:latin typeface="HPE Graphik Light" pitchFamily="50" charset="0"/>
              </a:defRPr>
            </a:lvl1pPr>
            <a:lvl2pPr>
              <a:defRPr lang="en-US" dirty="0">
                <a:solidFill>
                  <a:schemeClr val="tx1"/>
                </a:solidFill>
              </a:defRPr>
            </a:lvl2pPr>
          </a:lstStyle>
          <a:p>
            <a:pPr lvl="0">
              <a:lnSpc>
                <a:spcPct val="90000"/>
              </a:lnSpc>
            </a:pPr>
            <a:r>
              <a:rPr lang="en-US"/>
              <a:t>XX%</a:t>
            </a:r>
          </a:p>
        </p:txBody>
      </p:sp>
      <p:sp>
        <p:nvSpPr>
          <p:cNvPr id="10" name="Text Placeholder 5">
            <a:extLst>
              <a:ext uri="{FF2B5EF4-FFF2-40B4-BE49-F238E27FC236}">
                <a16:creationId xmlns:a16="http://schemas.microsoft.com/office/drawing/2014/main" id="{747B3219-C76C-393B-3C71-13CD7DBDD265}"/>
              </a:ext>
            </a:extLst>
          </p:cNvPr>
          <p:cNvSpPr>
            <a:spLocks noGrp="1"/>
          </p:cNvSpPr>
          <p:nvPr>
            <p:ph type="body" sz="quarter" idx="17"/>
          </p:nvPr>
        </p:nvSpPr>
        <p:spPr>
          <a:xfrm>
            <a:off x="8586788" y="5251730"/>
            <a:ext cx="3230307" cy="885389"/>
          </a:xfrm>
          <a:prstGeom prst="rect">
            <a:avLst/>
          </a:prstGeom>
        </p:spPr>
        <p:txBody>
          <a:bodyPr/>
          <a:lstStyle>
            <a:lvl1pPr>
              <a:lnSpc>
                <a:spcPct val="80000"/>
              </a:lnSpc>
              <a:defRPr>
                <a:solidFill>
                  <a:schemeClr val="bg1"/>
                </a:solidFill>
                <a:latin typeface="+mn-lt"/>
              </a:defRPr>
            </a:lvl1pPr>
          </a:lstStyle>
          <a:p>
            <a:pPr lvl="0"/>
            <a:r>
              <a:rPr lang="en-US"/>
              <a:t>Click to edit Master text styles</a:t>
            </a:r>
          </a:p>
        </p:txBody>
      </p:sp>
      <p:sp>
        <p:nvSpPr>
          <p:cNvPr id="12" name="Footer Placeholder 6">
            <a:extLst>
              <a:ext uri="{FF2B5EF4-FFF2-40B4-BE49-F238E27FC236}">
                <a16:creationId xmlns:a16="http://schemas.microsoft.com/office/drawing/2014/main" id="{E4537DF4-22F5-7D54-CA0F-311BD24F623C}"/>
              </a:ext>
            </a:extLst>
          </p:cNvPr>
          <p:cNvSpPr>
            <a:spLocks noGrp="1"/>
          </p:cNvSpPr>
          <p:nvPr>
            <p:ph type="ftr" sz="quarter" idx="14"/>
          </p:nvPr>
        </p:nvSpPr>
        <p:spPr>
          <a:xfrm>
            <a:off x="5071873" y="6402310"/>
            <a:ext cx="6217666" cy="190500"/>
          </a:xfrm>
        </p:spPr>
        <p:txBody>
          <a:bodyPr/>
          <a:lstStyle>
            <a:lvl1pPr>
              <a:defRPr>
                <a:solidFill>
                  <a:schemeClr val="bg1"/>
                </a:solidFill>
                <a:latin typeface="+mn-lt"/>
              </a:defRPr>
            </a:lvl1pPr>
          </a:lstStyle>
          <a:p>
            <a:pPr algn="r"/>
            <a:r>
              <a:rPr lang="en-US"/>
              <a:t>Confidential | Authorized HPE partner use only</a:t>
            </a:r>
          </a:p>
        </p:txBody>
      </p:sp>
      <p:sp>
        <p:nvSpPr>
          <p:cNvPr id="13" name="Slide Number Placeholder 7">
            <a:extLst>
              <a:ext uri="{FF2B5EF4-FFF2-40B4-BE49-F238E27FC236}">
                <a16:creationId xmlns:a16="http://schemas.microsoft.com/office/drawing/2014/main" id="{8FBD2B2E-58B2-7EA8-1450-6047724025B1}"/>
              </a:ext>
            </a:extLst>
          </p:cNvPr>
          <p:cNvSpPr>
            <a:spLocks noGrp="1"/>
          </p:cNvSpPr>
          <p:nvPr>
            <p:ph type="sldNum" sz="quarter" idx="15"/>
          </p:nvPr>
        </p:nvSpPr>
        <p:spPr>
          <a:xfrm>
            <a:off x="11468100" y="6402310"/>
            <a:ext cx="340782" cy="190500"/>
          </a:xfrm>
        </p:spPr>
        <p:txBody>
          <a:bodyPr/>
          <a:lstStyle>
            <a:lvl1pPr>
              <a:defRPr>
                <a:solidFill>
                  <a:schemeClr val="bg1"/>
                </a:solidFill>
                <a:latin typeface="+mn-lt"/>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154326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DCBED57-19AD-707F-6DA8-8B468453C59B}"/>
              </a:ext>
            </a:extLst>
          </p:cNvPr>
          <p:cNvSpPr>
            <a:spLocks noGrp="1"/>
          </p:cNvSpPr>
          <p:nvPr>
            <p:ph type="ftr" sz="quarter" idx="10"/>
          </p:nvPr>
        </p:nvSpPr>
        <p:spPr>
          <a:xfrm>
            <a:off x="5071873" y="6402310"/>
            <a:ext cx="6217666" cy="190500"/>
          </a:xfrm>
          <a:prstGeom prst="rect">
            <a:avLst/>
          </a:prstGeom>
        </p:spPr>
        <p:txBody>
          <a:bodyPr/>
          <a:lstStyle>
            <a:lvl1pPr>
              <a:defRPr>
                <a:solidFill>
                  <a:schemeClr val="bg1"/>
                </a:solidFill>
              </a:defRPr>
            </a:lvl1pPr>
          </a:lstStyle>
          <a:p>
            <a:pPr algn="r"/>
            <a:r>
              <a:rPr lang="en-US"/>
              <a:t>Confidential | Authorized HPE partner use only</a:t>
            </a:r>
          </a:p>
        </p:txBody>
      </p:sp>
      <p:sp>
        <p:nvSpPr>
          <p:cNvPr id="5" name="Slide Number Placeholder 2">
            <a:extLst>
              <a:ext uri="{FF2B5EF4-FFF2-40B4-BE49-F238E27FC236}">
                <a16:creationId xmlns:a16="http://schemas.microsoft.com/office/drawing/2014/main" id="{0136B64A-A8CA-B4F8-1ED1-53DA9C290E0D}"/>
              </a:ext>
            </a:extLst>
          </p:cNvPr>
          <p:cNvSpPr>
            <a:spLocks noGrp="1"/>
          </p:cNvSpPr>
          <p:nvPr>
            <p:ph type="sldNum" sz="quarter" idx="11"/>
          </p:nvPr>
        </p:nvSpPr>
        <p:spPr>
          <a:xfrm>
            <a:off x="11468100" y="6402310"/>
            <a:ext cx="340782" cy="190500"/>
          </a:xfrm>
          <a:prstGeom prst="rect">
            <a:avLst/>
          </a:prstGeo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341367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4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bg>
      <p:bgPr>
        <a:solidFill>
          <a:schemeClr val="bg1">
            <a:lumMod val="50000"/>
          </a:schemeClr>
        </a:solidFill>
        <a:effectLst/>
      </p:bgPr>
    </p:bg>
    <p:spTree>
      <p:nvGrpSpPr>
        <p:cNvPr id="1" name=""/>
        <p:cNvGrpSpPr/>
        <p:nvPr/>
      </p:nvGrpSpPr>
      <p:grpSpPr>
        <a:xfrm>
          <a:off x="0" y="0"/>
          <a:ext cx="0" cy="0"/>
          <a:chOff x="0" y="0"/>
          <a:chExt cx="0" cy="0"/>
        </a:xfrm>
      </p:grpSpPr>
      <p:sp>
        <p:nvSpPr>
          <p:cNvPr id="15" name="Picture Placeholder 1"/>
          <p:cNvSpPr>
            <a:spLocks noGrp="1"/>
          </p:cNvSpPr>
          <p:nvPr>
            <p:ph type="pic" sz="quarter" idx="18" hasCustomPrompt="1"/>
          </p:nvPr>
        </p:nvSpPr>
        <p:spPr>
          <a:xfrm>
            <a:off x="0" y="0"/>
            <a:ext cx="12192000" cy="6858000"/>
          </a:xfrm>
          <a:prstGeom prst="rect">
            <a:avLst/>
          </a:prstGeom>
          <a:ln>
            <a:noFill/>
            <a:miter lim="800000"/>
          </a:ln>
        </p:spPr>
        <p:txBody>
          <a:bodyPr anchor="ctr"/>
          <a:lstStyle>
            <a:lvl1pPr marL="0" indent="0" algn="ctr">
              <a:buNone/>
              <a:defRPr>
                <a:solidFill>
                  <a:schemeClr val="bg1"/>
                </a:solidFill>
                <a:latin typeface="+mn-lt"/>
              </a:defRPr>
            </a:lvl1pPr>
          </a:lstStyle>
          <a:p>
            <a:r>
              <a:rPr lang="en-US"/>
              <a:t>Click to add picture</a:t>
            </a:r>
          </a:p>
        </p:txBody>
      </p:sp>
      <p:sp>
        <p:nvSpPr>
          <p:cNvPr id="2" name="Footer Placeholder 2">
            <a:extLst>
              <a:ext uri="{FF2B5EF4-FFF2-40B4-BE49-F238E27FC236}">
                <a16:creationId xmlns:a16="http://schemas.microsoft.com/office/drawing/2014/main" id="{D56B6084-0FE4-4048-3583-741AE0C95AEC}"/>
              </a:ext>
            </a:extLst>
          </p:cNvPr>
          <p:cNvSpPr>
            <a:spLocks noGrp="1"/>
          </p:cNvSpPr>
          <p:nvPr>
            <p:ph type="ftr" sz="quarter" idx="19"/>
          </p:nvPr>
        </p:nvSpPr>
        <p:spPr>
          <a:xfrm>
            <a:off x="5071873" y="6402310"/>
            <a:ext cx="6217666" cy="190500"/>
          </a:xfrm>
          <a:prstGeom prst="rect">
            <a:avLst/>
          </a:prstGeom>
        </p:spPr>
        <p:txBody>
          <a:bodyPr/>
          <a:lstStyle>
            <a:lvl1pPr>
              <a:defRPr>
                <a:solidFill>
                  <a:schemeClr val="bg1"/>
                </a:solidFill>
              </a:defRPr>
            </a:lvl1pPr>
          </a:lstStyle>
          <a:p>
            <a:pPr algn="r"/>
            <a:r>
              <a:rPr lang="en-US"/>
              <a:t>Confidential | Authorized HPE partner use only</a:t>
            </a:r>
          </a:p>
        </p:txBody>
      </p:sp>
      <p:sp>
        <p:nvSpPr>
          <p:cNvPr id="3" name="Slide Number Placeholder 3">
            <a:extLst>
              <a:ext uri="{FF2B5EF4-FFF2-40B4-BE49-F238E27FC236}">
                <a16:creationId xmlns:a16="http://schemas.microsoft.com/office/drawing/2014/main" id="{51FA49D1-EA5E-4BDC-03EF-986C3CB3B92E}"/>
              </a:ext>
            </a:extLst>
          </p:cNvPr>
          <p:cNvSpPr>
            <a:spLocks noGrp="1"/>
          </p:cNvSpPr>
          <p:nvPr>
            <p:ph type="sldNum" sz="quarter" idx="20"/>
          </p:nvPr>
        </p:nvSpPr>
        <p:spPr>
          <a:xfrm>
            <a:off x="11468100" y="6402310"/>
            <a:ext cx="340782" cy="190500"/>
          </a:xfrm>
          <a:prstGeom prst="rect">
            <a:avLst/>
          </a:prstGeo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7483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Quote or Statement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5681684-ECDA-2D4D-6FA5-3C9A055396AB}"/>
              </a:ext>
            </a:extLst>
          </p:cNvPr>
          <p:cNvSpPr>
            <a:spLocks noGrp="1"/>
          </p:cNvSpPr>
          <p:nvPr>
            <p:ph type="title" hasCustomPrompt="1"/>
          </p:nvPr>
        </p:nvSpPr>
        <p:spPr>
          <a:xfrm>
            <a:off x="374904" y="2300224"/>
            <a:ext cx="10098780" cy="847538"/>
          </a:xfrm>
        </p:spPr>
        <p:txBody>
          <a:bodyPr/>
          <a:lstStyle>
            <a:lvl1pPr>
              <a:defRPr sz="5500">
                <a:solidFill>
                  <a:schemeClr val="bg1"/>
                </a:solidFill>
              </a:defRPr>
            </a:lvl1pPr>
          </a:lstStyle>
          <a:p>
            <a:r>
              <a:rPr lang="en-US"/>
              <a:t>Big idea statement single line</a:t>
            </a:r>
          </a:p>
        </p:txBody>
      </p:sp>
      <p:sp>
        <p:nvSpPr>
          <p:cNvPr id="5" name="Footer Placeholder 2">
            <a:extLst>
              <a:ext uri="{FF2B5EF4-FFF2-40B4-BE49-F238E27FC236}">
                <a16:creationId xmlns:a16="http://schemas.microsoft.com/office/drawing/2014/main" id="{C8FB6E37-0FE7-F773-ED53-05E6CF898522}"/>
              </a:ext>
            </a:extLst>
          </p:cNvPr>
          <p:cNvSpPr>
            <a:spLocks noGrp="1"/>
          </p:cNvSpPr>
          <p:nvPr>
            <p:ph type="ftr" sz="quarter" idx="10"/>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7" name="Slide Number Placeholder 3">
            <a:extLst>
              <a:ext uri="{FF2B5EF4-FFF2-40B4-BE49-F238E27FC236}">
                <a16:creationId xmlns:a16="http://schemas.microsoft.com/office/drawing/2014/main" id="{8244E6A7-5574-1FB1-738B-D7CA24426413}"/>
              </a:ext>
            </a:extLst>
          </p:cNvPr>
          <p:cNvSpPr>
            <a:spLocks noGrp="1"/>
          </p:cNvSpPr>
          <p:nvPr>
            <p:ph type="sldNum" sz="quarter" idx="11"/>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146715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3 with Dark Picture (Lockup)">
    <p:bg>
      <p:bgPr>
        <a:solidFill>
          <a:schemeClr val="tx1"/>
        </a:solidFill>
        <a:effectLst/>
      </p:bgPr>
    </p:bg>
    <p:spTree>
      <p:nvGrpSpPr>
        <p:cNvPr id="1" name=""/>
        <p:cNvGrpSpPr/>
        <p:nvPr/>
      </p:nvGrpSpPr>
      <p:grpSpPr>
        <a:xfrm>
          <a:off x="0" y="0"/>
          <a:ext cx="0" cy="0"/>
          <a:chOff x="0" y="0"/>
          <a:chExt cx="0" cy="0"/>
        </a:xfrm>
      </p:grpSpPr>
      <p:pic>
        <p:nvPicPr>
          <p:cNvPr id="2" name="Logo Lockup 1">
            <a:extLst>
              <a:ext uri="{FF2B5EF4-FFF2-40B4-BE49-F238E27FC236}">
                <a16:creationId xmlns:a16="http://schemas.microsoft.com/office/drawing/2014/main" id="{6328F528-3C3B-ED99-A913-DB549615774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66964" y="239420"/>
            <a:ext cx="3462085" cy="584227"/>
          </a:xfrm>
          <a:prstGeom prst="rect">
            <a:avLst/>
          </a:prstGeom>
        </p:spPr>
      </p:pic>
      <p:pic>
        <p:nvPicPr>
          <p:cNvPr id="13" name="Picture Element 2">
            <a:extLst>
              <a:ext uri="{FF2B5EF4-FFF2-40B4-BE49-F238E27FC236}">
                <a16:creationId xmlns:a16="http://schemas.microsoft.com/office/drawing/2014/main" id="{599C7368-45FB-FA9F-C233-DCDE9E9A375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518948"/>
            <a:ext cx="10934113" cy="5339064"/>
          </a:xfrm>
          <a:prstGeom prst="rect">
            <a:avLst/>
          </a:prstGeom>
        </p:spPr>
      </p:pic>
      <p:sp>
        <p:nvSpPr>
          <p:cNvPr id="6" name="Title 3">
            <a:extLst>
              <a:ext uri="{FF2B5EF4-FFF2-40B4-BE49-F238E27FC236}">
                <a16:creationId xmlns:a16="http://schemas.microsoft.com/office/drawing/2014/main" id="{FE143FAF-01B4-C3E7-95E8-FEE1DC5194D0}"/>
              </a:ext>
            </a:extLst>
          </p:cNvPr>
          <p:cNvSpPr>
            <a:spLocks noGrp="1"/>
          </p:cNvSpPr>
          <p:nvPr>
            <p:ph type="ctrTitle" hasCustomPrompt="1"/>
          </p:nvPr>
        </p:nvSpPr>
        <p:spPr>
          <a:xfrm>
            <a:off x="374904" y="1813791"/>
            <a:ext cx="9144000" cy="1577109"/>
          </a:xfrm>
        </p:spPr>
        <p:txBody>
          <a:bodyPr lIns="0" tIns="46990" rIns="0" bIns="46990" anchor="b"/>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bg1"/>
                </a:solidFill>
              </a:defRPr>
            </a:lvl1pPr>
          </a:lstStyle>
          <a:p>
            <a:r>
              <a:rPr lang="en-US"/>
              <a:t>Cover </a:t>
            </a:r>
            <a:r>
              <a:rPr lang="pl-PL"/>
              <a:t>3</a:t>
            </a:r>
            <a:r>
              <a:rPr lang="en-US"/>
              <a:t> (with dark picture)</a:t>
            </a:r>
          </a:p>
        </p:txBody>
      </p:sp>
      <p:sp>
        <p:nvSpPr>
          <p:cNvPr id="10" name="Subtitle 4">
            <a:extLst>
              <a:ext uri="{FF2B5EF4-FFF2-40B4-BE49-F238E27FC236}">
                <a16:creationId xmlns:a16="http://schemas.microsoft.com/office/drawing/2014/main" id="{B225C9A1-45DB-E186-26F7-3371EA3EA3E4}"/>
              </a:ext>
            </a:extLst>
          </p:cNvPr>
          <p:cNvSpPr>
            <a:spLocks noGrp="1"/>
          </p:cNvSpPr>
          <p:nvPr>
            <p:ph type="subTitle" idx="1" hasCustomPrompt="1"/>
          </p:nvPr>
        </p:nvSpPr>
        <p:spPr>
          <a:xfrm>
            <a:off x="380972" y="3424765"/>
            <a:ext cx="9144000" cy="415635"/>
          </a:xfrm>
          <a:prstGeom prst="rect">
            <a:avLst/>
          </a:prstGeom>
        </p:spPr>
        <p:txBody>
          <a:bodyPr/>
          <a:lstStyle>
            <a:lvl1pPr marL="0" indent="0" algn="l">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1" name="Text Placeholder 5">
            <a:extLst>
              <a:ext uri="{FF2B5EF4-FFF2-40B4-BE49-F238E27FC236}">
                <a16:creationId xmlns:a16="http://schemas.microsoft.com/office/drawing/2014/main" id="{4A98A871-FE7C-49C5-7AA0-C2E1DFAF42C1}"/>
              </a:ext>
            </a:extLst>
          </p:cNvPr>
          <p:cNvSpPr>
            <a:spLocks noGrp="1"/>
          </p:cNvSpPr>
          <p:nvPr>
            <p:ph type="body" sz="quarter" idx="23" hasCustomPrompt="1"/>
          </p:nvPr>
        </p:nvSpPr>
        <p:spPr>
          <a:xfrm>
            <a:off x="374904" y="3840400"/>
            <a:ext cx="9144000" cy="338554"/>
          </a:xfrm>
          <a:prstGeom prst="rect">
            <a:avLst/>
          </a:prstGeom>
        </p:spPr>
        <p:txBody>
          <a:bodyPr>
            <a:noAutofit/>
          </a:bodyPr>
          <a:lstStyle>
            <a:lvl1pPr marL="0" indent="0">
              <a:buNone/>
              <a:defRPr sz="1600">
                <a:solidFill>
                  <a:schemeClr val="bg1"/>
                </a:solidFill>
              </a:defRPr>
            </a:lvl1pPr>
          </a:lstStyle>
          <a:p>
            <a:pPr lvl="0"/>
            <a:r>
              <a:rPr lang="en-GB"/>
              <a:t>Date</a:t>
            </a:r>
            <a:endParaRPr lang="en-PL"/>
          </a:p>
        </p:txBody>
      </p:sp>
      <p:sp>
        <p:nvSpPr>
          <p:cNvPr id="12" name="Footer Placeholder 6">
            <a:extLst>
              <a:ext uri="{FF2B5EF4-FFF2-40B4-BE49-F238E27FC236}">
                <a16:creationId xmlns:a16="http://schemas.microsoft.com/office/drawing/2014/main" id="{0CAD2074-99FC-2210-F4AE-EEF686EDF79C}"/>
              </a:ext>
            </a:extLst>
          </p:cNvPr>
          <p:cNvSpPr>
            <a:spLocks noGrp="1"/>
          </p:cNvSpPr>
          <p:nvPr>
            <p:ph type="ftr" sz="quarter" idx="24"/>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14" name="Slide Number Placeholder 7">
            <a:extLst>
              <a:ext uri="{FF2B5EF4-FFF2-40B4-BE49-F238E27FC236}">
                <a16:creationId xmlns:a16="http://schemas.microsoft.com/office/drawing/2014/main" id="{95DE8206-8766-76A0-66D7-681C7A88715F}"/>
              </a:ext>
            </a:extLst>
          </p:cNvPr>
          <p:cNvSpPr>
            <a:spLocks noGrp="1"/>
          </p:cNvSpPr>
          <p:nvPr>
            <p:ph type="sldNum" sz="quarter" idx="25"/>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372172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orient="horz" pos="2136">
          <p15:clr>
            <a:srgbClr val="FBAE40"/>
          </p15:clr>
        </p15:guide>
        <p15:guide id="8"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Quote or Statement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108C54-E34E-00D0-ACDD-7D1C80099A33}"/>
              </a:ext>
            </a:extLst>
          </p:cNvPr>
          <p:cNvSpPr>
            <a:spLocks noGrp="1"/>
          </p:cNvSpPr>
          <p:nvPr>
            <p:ph type="title" hasCustomPrompt="1"/>
          </p:nvPr>
        </p:nvSpPr>
        <p:spPr>
          <a:xfrm>
            <a:off x="374904" y="2304615"/>
            <a:ext cx="9416520" cy="2306296"/>
          </a:xfrm>
        </p:spPr>
        <p:txBody>
          <a:bodyPr/>
          <a:lstStyle>
            <a:lvl1pPr>
              <a:lnSpc>
                <a:spcPct val="85000"/>
              </a:lnSpc>
              <a:defRPr sz="5500" b="0" i="0">
                <a:solidFill>
                  <a:schemeClr val="bg1"/>
                </a:solidFill>
                <a:latin typeface="HPE Graphik Light" pitchFamily="2" charset="77"/>
              </a:defRPr>
            </a:lvl1pPr>
          </a:lstStyle>
          <a:p>
            <a:r>
              <a:rPr lang="en-US"/>
              <a:t>Big idea statement or section header with multiple lines can be placed here</a:t>
            </a:r>
          </a:p>
        </p:txBody>
      </p:sp>
      <p:sp>
        <p:nvSpPr>
          <p:cNvPr id="5" name="Footer Placeholder 2">
            <a:extLst>
              <a:ext uri="{FF2B5EF4-FFF2-40B4-BE49-F238E27FC236}">
                <a16:creationId xmlns:a16="http://schemas.microsoft.com/office/drawing/2014/main" id="{3526CC8A-F3E4-F4DD-937A-DAFDB523BD68}"/>
              </a:ext>
            </a:extLst>
          </p:cNvPr>
          <p:cNvSpPr>
            <a:spLocks noGrp="1"/>
          </p:cNvSpPr>
          <p:nvPr>
            <p:ph type="ftr" sz="quarter" idx="10"/>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7" name="Slide Number Placeholder 3">
            <a:extLst>
              <a:ext uri="{FF2B5EF4-FFF2-40B4-BE49-F238E27FC236}">
                <a16:creationId xmlns:a16="http://schemas.microsoft.com/office/drawing/2014/main" id="{4E165339-E8E7-EA98-9BC7-D20E16E008E1}"/>
              </a:ext>
            </a:extLst>
          </p:cNvPr>
          <p:cNvSpPr>
            <a:spLocks noGrp="1"/>
          </p:cNvSpPr>
          <p:nvPr>
            <p:ph type="sldNum" sz="quarter" idx="11"/>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89039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Quote or Statement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D70211-794C-7055-6DAA-7CA014EF897A}"/>
              </a:ext>
            </a:extLst>
          </p:cNvPr>
          <p:cNvSpPr>
            <a:spLocks noGrp="1"/>
          </p:cNvSpPr>
          <p:nvPr>
            <p:ph type="title" hasCustomPrompt="1"/>
          </p:nvPr>
        </p:nvSpPr>
        <p:spPr>
          <a:xfrm>
            <a:off x="374904" y="2300224"/>
            <a:ext cx="10098780" cy="847538"/>
          </a:xfrm>
        </p:spPr>
        <p:txBody>
          <a:bodyPr/>
          <a:lstStyle>
            <a:lvl1pPr>
              <a:defRPr sz="5500">
                <a:solidFill>
                  <a:schemeClr val="bg1"/>
                </a:solidFill>
              </a:defRPr>
            </a:lvl1pPr>
          </a:lstStyle>
          <a:p>
            <a:r>
              <a:rPr lang="en-US"/>
              <a:t>Big idea statement single line</a:t>
            </a:r>
          </a:p>
        </p:txBody>
      </p:sp>
      <p:sp>
        <p:nvSpPr>
          <p:cNvPr id="5" name="Footer Placeholder 2">
            <a:extLst>
              <a:ext uri="{FF2B5EF4-FFF2-40B4-BE49-F238E27FC236}">
                <a16:creationId xmlns:a16="http://schemas.microsoft.com/office/drawing/2014/main" id="{67AA585A-BF93-4970-1847-0257C22C415E}"/>
              </a:ext>
            </a:extLst>
          </p:cNvPr>
          <p:cNvSpPr>
            <a:spLocks noGrp="1"/>
          </p:cNvSpPr>
          <p:nvPr>
            <p:ph type="ftr" sz="quarter" idx="10"/>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6" name="Slide Number Placeholder 3">
            <a:extLst>
              <a:ext uri="{FF2B5EF4-FFF2-40B4-BE49-F238E27FC236}">
                <a16:creationId xmlns:a16="http://schemas.microsoft.com/office/drawing/2014/main" id="{D7D753D1-DFBC-98C9-3AA3-0D340D09FD94}"/>
              </a:ext>
            </a:extLst>
          </p:cNvPr>
          <p:cNvSpPr>
            <a:spLocks noGrp="1"/>
          </p:cNvSpPr>
          <p:nvPr>
            <p:ph type="sldNum" sz="quarter" idx="11"/>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302465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Quote or Statement 4">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0FA1C0-633B-83B4-F934-A35F41CAA527}"/>
              </a:ext>
            </a:extLst>
          </p:cNvPr>
          <p:cNvSpPr>
            <a:spLocks noGrp="1"/>
          </p:cNvSpPr>
          <p:nvPr>
            <p:ph type="title" hasCustomPrompt="1"/>
          </p:nvPr>
        </p:nvSpPr>
        <p:spPr>
          <a:xfrm>
            <a:off x="374904" y="2304288"/>
            <a:ext cx="9457413" cy="2304288"/>
          </a:xfrm>
        </p:spPr>
        <p:txBody>
          <a:bodyPr/>
          <a:lstStyle>
            <a:lvl1pPr>
              <a:lnSpc>
                <a:spcPct val="85000"/>
              </a:lnSpc>
              <a:defRPr sz="5500" b="0" i="0">
                <a:solidFill>
                  <a:schemeClr val="bg1"/>
                </a:solidFill>
                <a:latin typeface="HPE Graphik Light" pitchFamily="2" charset="77"/>
              </a:defRPr>
            </a:lvl1pPr>
          </a:lstStyle>
          <a:p>
            <a:r>
              <a:rPr lang="en-US"/>
              <a:t>Big idea statement or section header with multiple lines can be placed here</a:t>
            </a:r>
          </a:p>
        </p:txBody>
      </p:sp>
      <p:sp>
        <p:nvSpPr>
          <p:cNvPr id="5" name="Footer Placeholder 2">
            <a:extLst>
              <a:ext uri="{FF2B5EF4-FFF2-40B4-BE49-F238E27FC236}">
                <a16:creationId xmlns:a16="http://schemas.microsoft.com/office/drawing/2014/main" id="{E1079A4A-D7F6-6282-735D-3FFB105C2F82}"/>
              </a:ext>
            </a:extLst>
          </p:cNvPr>
          <p:cNvSpPr>
            <a:spLocks noGrp="1"/>
          </p:cNvSpPr>
          <p:nvPr>
            <p:ph type="ftr" sz="quarter" idx="10"/>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7" name="Slide Number Placeholder 3">
            <a:extLst>
              <a:ext uri="{FF2B5EF4-FFF2-40B4-BE49-F238E27FC236}">
                <a16:creationId xmlns:a16="http://schemas.microsoft.com/office/drawing/2014/main" id="{BB3C246F-4800-C616-DC8D-CF6CC8DEBD05}"/>
              </a:ext>
            </a:extLst>
          </p:cNvPr>
          <p:cNvSpPr>
            <a:spLocks noGrp="1"/>
          </p:cNvSpPr>
          <p:nvPr>
            <p:ph type="sldNum" sz="quarter" idx="11"/>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177640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Quote or Statement 5">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884263-B940-48BC-CD34-3077FB4780DC}"/>
              </a:ext>
            </a:extLst>
          </p:cNvPr>
          <p:cNvSpPr>
            <a:spLocks noGrp="1"/>
          </p:cNvSpPr>
          <p:nvPr>
            <p:ph type="title" hasCustomPrompt="1"/>
          </p:nvPr>
        </p:nvSpPr>
        <p:spPr>
          <a:xfrm>
            <a:off x="7747254" y="374650"/>
            <a:ext cx="4062159" cy="3553883"/>
          </a:xfrm>
        </p:spPr>
        <p:txBody>
          <a:bodyPr anchor="t"/>
          <a:lstStyle>
            <a:lvl1pPr>
              <a:lnSpc>
                <a:spcPct val="90000"/>
              </a:lnSpc>
              <a:defRPr sz="4000" b="0" i="0">
                <a:solidFill>
                  <a:schemeClr val="bg1"/>
                </a:solidFill>
                <a:latin typeface="HPE Graphik Light" pitchFamily="2" charset="77"/>
              </a:defRPr>
            </a:lvl1pPr>
          </a:lstStyle>
          <a:p>
            <a:r>
              <a:rPr lang="en-US"/>
              <a:t>Big idea</a:t>
            </a:r>
            <a:br>
              <a:rPr lang="en-US"/>
            </a:br>
            <a:r>
              <a:rPr lang="en-US"/>
              <a:t>statement with</a:t>
            </a:r>
            <a:br>
              <a:rPr lang="en-US"/>
            </a:br>
            <a:r>
              <a:rPr lang="en-US"/>
              <a:t>multiple lines</a:t>
            </a:r>
            <a:br>
              <a:rPr lang="en-US"/>
            </a:br>
            <a:r>
              <a:rPr lang="en-US"/>
              <a:t>placed here</a:t>
            </a:r>
            <a:br>
              <a:rPr lang="en-US"/>
            </a:br>
            <a:r>
              <a:rPr lang="en-US"/>
              <a:t>lorem ipsum</a:t>
            </a:r>
            <a:br>
              <a:rPr lang="en-US"/>
            </a:br>
            <a:r>
              <a:rPr lang="en-US"/>
              <a:t>dolor sit </a:t>
            </a:r>
            <a:r>
              <a:rPr lang="en-US" err="1"/>
              <a:t>amet</a:t>
            </a:r>
            <a:endParaRPr lang="en-US"/>
          </a:p>
        </p:txBody>
      </p:sp>
      <p:sp>
        <p:nvSpPr>
          <p:cNvPr id="5" name="Footer Placeholder 2">
            <a:extLst>
              <a:ext uri="{FF2B5EF4-FFF2-40B4-BE49-F238E27FC236}">
                <a16:creationId xmlns:a16="http://schemas.microsoft.com/office/drawing/2014/main" id="{7178D39F-AF24-2C1C-BC88-00C7755B7F02}"/>
              </a:ext>
            </a:extLst>
          </p:cNvPr>
          <p:cNvSpPr>
            <a:spLocks noGrp="1"/>
          </p:cNvSpPr>
          <p:nvPr>
            <p:ph type="ftr" sz="quarter" idx="10"/>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7" name="Slide Number Placeholder 3">
            <a:extLst>
              <a:ext uri="{FF2B5EF4-FFF2-40B4-BE49-F238E27FC236}">
                <a16:creationId xmlns:a16="http://schemas.microsoft.com/office/drawing/2014/main" id="{322CDF5D-90F5-8D39-42E1-D71911A2BB15}"/>
              </a:ext>
            </a:extLst>
          </p:cNvPr>
          <p:cNvSpPr>
            <a:spLocks noGrp="1"/>
          </p:cNvSpPr>
          <p:nvPr>
            <p:ph type="sldNum" sz="quarter" idx="11"/>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61387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Quote or Statement 6">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769DDB5-5522-5AA8-7D92-62B7BF2F15F4}"/>
              </a:ext>
            </a:extLst>
          </p:cNvPr>
          <p:cNvSpPr>
            <a:spLocks noGrp="1"/>
          </p:cNvSpPr>
          <p:nvPr>
            <p:ph type="title" hasCustomPrompt="1"/>
          </p:nvPr>
        </p:nvSpPr>
        <p:spPr>
          <a:xfrm>
            <a:off x="374904" y="2304289"/>
            <a:ext cx="5676900" cy="3747262"/>
          </a:xfrm>
        </p:spPr>
        <p:txBody>
          <a:bodyPr anchor="t">
            <a:noAutofit/>
          </a:bodyPr>
          <a:lstStyle>
            <a:lvl1pPr>
              <a:lnSpc>
                <a:spcPct val="90000"/>
              </a:lnSpc>
              <a:defRPr sz="5000" b="0" i="0">
                <a:solidFill>
                  <a:schemeClr val="bg1"/>
                </a:solidFill>
                <a:latin typeface="HPE Graphik Light" pitchFamily="2" charset="77"/>
              </a:defRPr>
            </a:lvl1pPr>
          </a:lstStyle>
          <a:p>
            <a:pPr algn="l"/>
            <a:r>
              <a:rPr lang="en-US"/>
              <a:t>Big idea statement with multiple lines placed here</a:t>
            </a:r>
            <a:br>
              <a:rPr lang="en-US"/>
            </a:br>
            <a:r>
              <a:rPr lang="en-US"/>
              <a:t>lorem ipsum dolor</a:t>
            </a:r>
          </a:p>
        </p:txBody>
      </p:sp>
      <p:sp>
        <p:nvSpPr>
          <p:cNvPr id="6" name="Footer Placeholder 2">
            <a:extLst>
              <a:ext uri="{FF2B5EF4-FFF2-40B4-BE49-F238E27FC236}">
                <a16:creationId xmlns:a16="http://schemas.microsoft.com/office/drawing/2014/main" id="{D39077F8-5FB5-C830-44AE-1FB9A9D93FFC}"/>
              </a:ext>
            </a:extLst>
          </p:cNvPr>
          <p:cNvSpPr>
            <a:spLocks noGrp="1"/>
          </p:cNvSpPr>
          <p:nvPr>
            <p:ph type="ftr" sz="quarter" idx="10"/>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7" name="Slide Number Placeholder 3">
            <a:extLst>
              <a:ext uri="{FF2B5EF4-FFF2-40B4-BE49-F238E27FC236}">
                <a16:creationId xmlns:a16="http://schemas.microsoft.com/office/drawing/2014/main" id="{41F63E20-583B-616E-0E94-3B44997F68B0}"/>
              </a:ext>
            </a:extLst>
          </p:cNvPr>
          <p:cNvSpPr>
            <a:spLocks noGrp="1"/>
          </p:cNvSpPr>
          <p:nvPr>
            <p:ph type="sldNum" sz="quarter" idx="11"/>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07815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F44DD-B9EB-0244-536A-90A12E6BBAB9}"/>
              </a:ext>
            </a:extLst>
          </p:cNvPr>
          <p:cNvSpPr>
            <a:spLocks noGrp="1"/>
          </p:cNvSpPr>
          <p:nvPr>
            <p:ph type="title" hasCustomPrompt="1"/>
          </p:nvPr>
        </p:nvSpPr>
        <p:spPr>
          <a:xfrm>
            <a:off x="374903" y="2449576"/>
            <a:ext cx="8188525" cy="875899"/>
          </a:xfrm>
        </p:spPr>
        <p:txBody>
          <a:bodyPr lIns="0" tIns="0" rIns="0" bIns="0" anchor="b"/>
          <a:lstStyle>
            <a:lvl1pPr>
              <a:lnSpc>
                <a:spcPct val="90000"/>
              </a:lnSpc>
              <a:spcBef>
                <a:spcPct val="0"/>
              </a:spcBef>
              <a:spcAft>
                <a:spcPts val="0"/>
              </a:spcAft>
              <a:defRPr sz="5600">
                <a:solidFill>
                  <a:schemeClr val="bg1"/>
                </a:solidFill>
              </a:defRPr>
            </a:lvl1pPr>
          </a:lstStyle>
          <a:p>
            <a:r>
              <a:rPr lang="en-US"/>
              <a:t>Thank </a:t>
            </a:r>
            <a:r>
              <a:rPr lang="pl-PL"/>
              <a:t>Y</a:t>
            </a:r>
            <a:r>
              <a:rPr lang="en-US" err="1"/>
              <a:t>ou</a:t>
            </a:r>
            <a:endParaRPr lang="en-US"/>
          </a:p>
        </p:txBody>
      </p:sp>
      <p:sp>
        <p:nvSpPr>
          <p:cNvPr id="4" name="Speaker Information 2">
            <a:extLst>
              <a:ext uri="{FF2B5EF4-FFF2-40B4-BE49-F238E27FC236}">
                <a16:creationId xmlns:a16="http://schemas.microsoft.com/office/drawing/2014/main" id="{D8C82615-9FE3-EDFA-6F97-C8F26735E66E}"/>
              </a:ext>
            </a:extLst>
          </p:cNvPr>
          <p:cNvSpPr>
            <a:spLocks noGrp="1"/>
          </p:cNvSpPr>
          <p:nvPr>
            <p:ph type="body" sz="quarter" idx="13" hasCustomPrompt="1"/>
          </p:nvPr>
        </p:nvSpPr>
        <p:spPr>
          <a:xfrm>
            <a:off x="383433" y="3392391"/>
            <a:ext cx="8188525" cy="876300"/>
          </a:xfrm>
          <a:prstGeom prst="rect">
            <a:avLst/>
          </a:prstGeom>
        </p:spPr>
        <p:txBody>
          <a:bodyPr lIns="0" tIns="45720" rIns="0" bIns="45720">
            <a:noAutofit/>
          </a:bodyPr>
          <a:lstStyle>
            <a:lvl1pPr marL="0" indent="0">
              <a:lnSpc>
                <a:spcPct val="100000"/>
              </a:lnSpc>
              <a:spcBef>
                <a:spcPts val="0"/>
              </a:spcBef>
              <a:spcAft>
                <a:spcPts val="0"/>
              </a:spcAft>
              <a:buNone/>
              <a:defRPr sz="15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p>
        </p:txBody>
      </p:sp>
      <p:sp>
        <p:nvSpPr>
          <p:cNvPr id="5" name="Footer Placeholder 3">
            <a:extLst>
              <a:ext uri="{FF2B5EF4-FFF2-40B4-BE49-F238E27FC236}">
                <a16:creationId xmlns:a16="http://schemas.microsoft.com/office/drawing/2014/main" id="{FCA7C75A-E583-3ECE-3BC3-3DF396CF8890}"/>
              </a:ext>
            </a:extLst>
          </p:cNvPr>
          <p:cNvSpPr>
            <a:spLocks noGrp="1"/>
          </p:cNvSpPr>
          <p:nvPr>
            <p:ph type="ftr" sz="quarter" idx="14"/>
          </p:nvPr>
        </p:nvSpPr>
        <p:spPr>
          <a:xfrm>
            <a:off x="5592973" y="6192760"/>
            <a:ext cx="6217666" cy="190500"/>
          </a:xfrm>
        </p:spPr>
        <p:txBody>
          <a:bodyPr/>
          <a:lstStyle>
            <a:lvl1pPr>
              <a:defRPr sz="900">
                <a:solidFill>
                  <a:schemeClr val="bg1"/>
                </a:solidFill>
              </a:defRPr>
            </a:lvl1pPr>
          </a:lstStyle>
          <a:p>
            <a:pPr algn="r"/>
            <a:r>
              <a:rPr lang="en-US"/>
              <a:t>Confidential | Authorized HPE partner use only</a:t>
            </a:r>
          </a:p>
        </p:txBody>
      </p:sp>
      <p:sp>
        <p:nvSpPr>
          <p:cNvPr id="6" name="Text Placeholder 4">
            <a:extLst>
              <a:ext uri="{FF2B5EF4-FFF2-40B4-BE49-F238E27FC236}">
                <a16:creationId xmlns:a16="http://schemas.microsoft.com/office/drawing/2014/main" id="{B7D0A73E-EBAF-F15A-A0BA-F5E72E3A1396}"/>
              </a:ext>
            </a:extLst>
          </p:cNvPr>
          <p:cNvSpPr txBox="1"/>
          <p:nvPr userDrawn="1"/>
        </p:nvSpPr>
        <p:spPr>
          <a:xfrm>
            <a:off x="5092816" y="6418471"/>
            <a:ext cx="6717823" cy="138499"/>
          </a:xfrm>
          <a:prstGeom prst="rect">
            <a:avLst/>
          </a:prstGeom>
          <a:noFill/>
          <a:ln w="57150">
            <a:noFill/>
            <a:miter lim="800000"/>
          </a:ln>
        </p:spPr>
        <p:txBody>
          <a:bodyPr wrap="square" lIns="0" tIns="0" rIns="0" bIns="0">
            <a:spAutoFit/>
          </a:bodyPr>
          <a:lstStyle/>
          <a:p>
            <a:pPr algn="r"/>
            <a:r>
              <a:rPr lang="en-US" sz="900">
                <a:solidFill>
                  <a:schemeClr val="bg1"/>
                </a:solidFill>
                <a:effectLst/>
                <a:latin typeface="+mn-lt"/>
                <a:ea typeface="Times New Roman" panose="02020603050405020304" pitchFamily="18" charset="0"/>
                <a:cs typeface="Times New Roman" panose="02020603050405020304" pitchFamily="18" charset="0"/>
              </a:rPr>
              <a:t>© </a:t>
            </a:r>
            <a:fld id="{DA3777BF-A1C6-4F92-A9EA-7320C98A4638}" type="datetimeyyyy">
              <a:rPr lang="en-US" sz="900" smtClean="0">
                <a:solidFill>
                  <a:schemeClr val="bg1"/>
                </a:solidFill>
                <a:effectLst/>
                <a:latin typeface="+mn-lt"/>
                <a:ea typeface="Times New Roman" panose="02020603050405020304" pitchFamily="18" charset="0"/>
                <a:cs typeface="Times New Roman" panose="02020603050405020304" pitchFamily="18" charset="0"/>
              </a:rPr>
              <a:pPr algn="r"/>
              <a:t>2026</a:t>
            </a:fld>
            <a:r>
              <a:rPr lang="en-US" sz="900">
                <a:solidFill>
                  <a:schemeClr val="bg1"/>
                </a:solidFill>
                <a:effectLst/>
                <a:latin typeface="+mn-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169880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hank you with Light Picture">
    <p:bg>
      <p:bgPr>
        <a:solidFill>
          <a:schemeClr val="bg1">
            <a:lumMod val="50000"/>
          </a:schemeClr>
        </a:solidFill>
        <a:effectLst/>
      </p:bgPr>
    </p:bg>
    <p:spTree>
      <p:nvGrpSpPr>
        <p:cNvPr id="1" name=""/>
        <p:cNvGrpSpPr/>
        <p:nvPr/>
      </p:nvGrpSpPr>
      <p:grpSpPr>
        <a:xfrm>
          <a:off x="0" y="0"/>
          <a:ext cx="0" cy="0"/>
          <a:chOff x="0" y="0"/>
          <a:chExt cx="0" cy="0"/>
        </a:xfrm>
      </p:grpSpPr>
      <p:pic>
        <p:nvPicPr>
          <p:cNvPr id="6" name="Picture Element 1" descr="A green and grey gradient&#10;&#10;AI-generated content may be incorrect.">
            <a:extLst>
              <a:ext uri="{FF2B5EF4-FFF2-40B4-BE49-F238E27FC236}">
                <a16:creationId xmlns:a16="http://schemas.microsoft.com/office/drawing/2014/main" id="{D1B676B2-05D0-95B1-089B-ACC03A104C65}"/>
              </a:ext>
            </a:extLst>
          </p:cNvPr>
          <p:cNvPicPr>
            <a:picLocks noChangeAspect="1"/>
          </p:cNvPicPr>
          <p:nvPr userDrawn="1"/>
        </p:nvPicPr>
        <p:blipFill>
          <a:blip r:embed="rId2" cstate="email">
            <a:alphaModFix amt="85000"/>
            <a:extLst>
              <a:ext uri="{28A0092B-C50C-407E-A947-70E740481C1C}">
                <a14:useLocalDpi xmlns:a14="http://schemas.microsoft.com/office/drawing/2010/main"/>
              </a:ext>
            </a:extLst>
          </a:blip>
          <a:stretch>
            <a:fillRect/>
          </a:stretch>
        </p:blipFill>
        <p:spPr>
          <a:xfrm>
            <a:off x="0" y="1371600"/>
            <a:ext cx="10819505" cy="4114800"/>
          </a:xfrm>
          <a:prstGeom prst="rect">
            <a:avLst/>
          </a:prstGeom>
        </p:spPr>
      </p:pic>
      <p:sp>
        <p:nvSpPr>
          <p:cNvPr id="4" name="Title 2">
            <a:extLst>
              <a:ext uri="{FF2B5EF4-FFF2-40B4-BE49-F238E27FC236}">
                <a16:creationId xmlns:a16="http://schemas.microsoft.com/office/drawing/2014/main" id="{78BE1158-83F2-4D65-D9FD-4B2D643DB865}"/>
              </a:ext>
            </a:extLst>
          </p:cNvPr>
          <p:cNvSpPr>
            <a:spLocks noGrp="1"/>
          </p:cNvSpPr>
          <p:nvPr>
            <p:ph type="title" hasCustomPrompt="1"/>
          </p:nvPr>
        </p:nvSpPr>
        <p:spPr>
          <a:xfrm>
            <a:off x="374903" y="2449576"/>
            <a:ext cx="9359900" cy="875899"/>
          </a:xfrm>
        </p:spPr>
        <p:txBody>
          <a:bodyPr lIns="0" tIns="0" rIns="0" bIns="0" anchor="b"/>
          <a:lstStyle>
            <a:lvl1pPr>
              <a:lnSpc>
                <a:spcPct val="90000"/>
              </a:lnSpc>
              <a:spcBef>
                <a:spcPct val="0"/>
              </a:spcBef>
              <a:spcAft>
                <a:spcPts val="0"/>
              </a:spcAft>
              <a:defRPr sz="5600">
                <a:solidFill>
                  <a:schemeClr val="tx1"/>
                </a:solidFill>
              </a:defRPr>
            </a:lvl1pPr>
          </a:lstStyle>
          <a:p>
            <a:r>
              <a:rPr lang="en-US"/>
              <a:t>Thank </a:t>
            </a:r>
            <a:r>
              <a:rPr lang="pl-PL"/>
              <a:t>Y</a:t>
            </a:r>
            <a:r>
              <a:rPr lang="en-US" err="1"/>
              <a:t>ou</a:t>
            </a:r>
            <a:r>
              <a:rPr lang="en-US"/>
              <a:t> (</a:t>
            </a:r>
            <a:r>
              <a:rPr lang="pl-PL"/>
              <a:t>light</a:t>
            </a:r>
            <a:r>
              <a:rPr lang="en-US"/>
              <a:t> picture)</a:t>
            </a:r>
          </a:p>
        </p:txBody>
      </p:sp>
      <p:sp>
        <p:nvSpPr>
          <p:cNvPr id="7" name="Text Placeholder 3">
            <a:extLst>
              <a:ext uri="{FF2B5EF4-FFF2-40B4-BE49-F238E27FC236}">
                <a16:creationId xmlns:a16="http://schemas.microsoft.com/office/drawing/2014/main" id="{443A3405-5607-FC12-3510-74194B7AB9F6}"/>
              </a:ext>
            </a:extLst>
          </p:cNvPr>
          <p:cNvSpPr>
            <a:spLocks noGrp="1"/>
          </p:cNvSpPr>
          <p:nvPr>
            <p:ph type="body" sz="quarter" idx="12" hasCustomPrompt="1"/>
          </p:nvPr>
        </p:nvSpPr>
        <p:spPr>
          <a:xfrm>
            <a:off x="383432" y="3392391"/>
            <a:ext cx="9359900" cy="876300"/>
          </a:xfrm>
          <a:prstGeom prst="rect">
            <a:avLst/>
          </a:prstGeom>
        </p:spPr>
        <p:txBody>
          <a:bodyPr lIns="0" tIns="45720" rIns="0" bIns="45720">
            <a:normAutofit/>
          </a:bodyPr>
          <a:lstStyle>
            <a:lvl1pPr>
              <a:lnSpc>
                <a:spcPct val="100000"/>
              </a:lnSpc>
              <a:spcBef>
                <a:spcPts val="0"/>
              </a:spcBef>
              <a:spcAft>
                <a:spcPts val="0"/>
              </a:spcAft>
              <a:defRPr sz="1500">
                <a:solidFill>
                  <a:schemeClr val="tx1"/>
                </a:solidFill>
              </a:defRPr>
            </a:lvl1pPr>
          </a:lstStyle>
          <a:p>
            <a:r>
              <a:rPr lang="en-US"/>
              <a:t>Speaker contact information</a:t>
            </a:r>
          </a:p>
        </p:txBody>
      </p:sp>
      <p:pic>
        <p:nvPicPr>
          <p:cNvPr id="2" name="Logo Lockup 4">
            <a:extLst>
              <a:ext uri="{FF2B5EF4-FFF2-40B4-BE49-F238E27FC236}">
                <a16:creationId xmlns:a16="http://schemas.microsoft.com/office/drawing/2014/main" id="{91DCD1C5-EF1C-3C0E-E120-A4C68D7EF9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71407" y="6278357"/>
            <a:ext cx="1782832" cy="300852"/>
          </a:xfrm>
          <a:prstGeom prst="rect">
            <a:avLst/>
          </a:prstGeom>
        </p:spPr>
      </p:pic>
      <p:sp>
        <p:nvSpPr>
          <p:cNvPr id="9" name="Footer Placeholder 5">
            <a:extLst>
              <a:ext uri="{FF2B5EF4-FFF2-40B4-BE49-F238E27FC236}">
                <a16:creationId xmlns:a16="http://schemas.microsoft.com/office/drawing/2014/main" id="{AECD0FE2-8793-ECFD-C7A3-550EAE1B0733}"/>
              </a:ext>
            </a:extLst>
          </p:cNvPr>
          <p:cNvSpPr>
            <a:spLocks noGrp="1"/>
          </p:cNvSpPr>
          <p:nvPr>
            <p:ph type="ftr" sz="quarter" idx="14"/>
          </p:nvPr>
        </p:nvSpPr>
        <p:spPr>
          <a:xfrm>
            <a:off x="5592973" y="6192760"/>
            <a:ext cx="6217666" cy="190500"/>
          </a:xfrm>
        </p:spPr>
        <p:txBody>
          <a:bodyPr/>
          <a:lstStyle>
            <a:lvl1pPr>
              <a:defRPr sz="900">
                <a:solidFill>
                  <a:schemeClr val="tx1"/>
                </a:solidFill>
              </a:defRPr>
            </a:lvl1pPr>
          </a:lstStyle>
          <a:p>
            <a:pPr algn="r"/>
            <a:r>
              <a:rPr lang="en-US"/>
              <a:t>Confidential | Authorized HPE partner use only</a:t>
            </a:r>
          </a:p>
        </p:txBody>
      </p:sp>
      <p:sp>
        <p:nvSpPr>
          <p:cNvPr id="10" name="Text Placeholder 6">
            <a:extLst>
              <a:ext uri="{FF2B5EF4-FFF2-40B4-BE49-F238E27FC236}">
                <a16:creationId xmlns:a16="http://schemas.microsoft.com/office/drawing/2014/main" id="{14DCFECE-30F7-6B67-116F-1BEC46710781}"/>
              </a:ext>
            </a:extLst>
          </p:cNvPr>
          <p:cNvSpPr txBox="1"/>
          <p:nvPr userDrawn="1"/>
        </p:nvSpPr>
        <p:spPr>
          <a:xfrm>
            <a:off x="5092816" y="6418471"/>
            <a:ext cx="6717823" cy="138499"/>
          </a:xfrm>
          <a:prstGeom prst="rect">
            <a:avLst/>
          </a:prstGeom>
          <a:noFill/>
          <a:ln w="57150">
            <a:noFill/>
            <a:miter lim="800000"/>
          </a:ln>
        </p:spPr>
        <p:txBody>
          <a:bodyPr wrap="square" lIns="0" tIns="0" rIns="0" bIns="0">
            <a:spAutoFit/>
          </a:bodyPr>
          <a:lstStyle/>
          <a:p>
            <a:pPr algn="r"/>
            <a:r>
              <a:rPr lang="en-US" sz="900">
                <a:solidFill>
                  <a:schemeClr val="tx1"/>
                </a:solidFill>
                <a:effectLst/>
                <a:latin typeface="+mn-lt"/>
                <a:ea typeface="Times New Roman" panose="02020603050405020304" pitchFamily="18" charset="0"/>
                <a:cs typeface="Times New Roman" panose="02020603050405020304" pitchFamily="18" charset="0"/>
              </a:rPr>
              <a:t>© </a:t>
            </a:r>
            <a:fld id="{DA3777BF-A1C6-4F92-A9EA-7320C98A4638}" type="datetimeyyyy">
              <a:rPr lang="en-US" sz="900" smtClean="0">
                <a:solidFill>
                  <a:schemeClr val="tx1"/>
                </a:solidFill>
                <a:effectLst/>
                <a:latin typeface="+mn-lt"/>
                <a:ea typeface="Times New Roman" panose="02020603050405020304" pitchFamily="18" charset="0"/>
                <a:cs typeface="Times New Roman" panose="02020603050405020304" pitchFamily="18" charset="0"/>
              </a:rPr>
              <a:pPr algn="r"/>
              <a:t>2026</a:t>
            </a:fld>
            <a:r>
              <a:rPr lang="en-US" sz="900">
                <a:solidFill>
                  <a:schemeClr val="tx1"/>
                </a:solidFill>
                <a:effectLst/>
                <a:latin typeface="+mn-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22988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with Dark Picture">
    <p:bg>
      <p:bgPr>
        <a:solidFill>
          <a:schemeClr val="tx1"/>
        </a:solidFill>
        <a:effectLst/>
      </p:bgPr>
    </p:bg>
    <p:spTree>
      <p:nvGrpSpPr>
        <p:cNvPr id="1" name=""/>
        <p:cNvGrpSpPr/>
        <p:nvPr/>
      </p:nvGrpSpPr>
      <p:grpSpPr>
        <a:xfrm>
          <a:off x="0" y="0"/>
          <a:ext cx="0" cy="0"/>
          <a:chOff x="0" y="0"/>
          <a:chExt cx="0" cy="0"/>
        </a:xfrm>
      </p:grpSpPr>
      <p:pic>
        <p:nvPicPr>
          <p:cNvPr id="6" name="Picture Element 1" descr="A green and grey gradient&#10;&#10;AI-generated content may be incorrect.">
            <a:extLst>
              <a:ext uri="{FF2B5EF4-FFF2-40B4-BE49-F238E27FC236}">
                <a16:creationId xmlns:a16="http://schemas.microsoft.com/office/drawing/2014/main" id="{3538F501-D080-997A-7652-D982FEBA789B}"/>
              </a:ext>
            </a:extLst>
          </p:cNvPr>
          <p:cNvPicPr>
            <a:picLocks noChangeAspect="1"/>
          </p:cNvPicPr>
          <p:nvPr userDrawn="1"/>
        </p:nvPicPr>
        <p:blipFill>
          <a:blip r:embed="rId2" cstate="email">
            <a:alphaModFix amt="85000"/>
            <a:extLst>
              <a:ext uri="{28A0092B-C50C-407E-A947-70E740481C1C}">
                <a14:useLocalDpi xmlns:a14="http://schemas.microsoft.com/office/drawing/2010/main"/>
              </a:ext>
            </a:extLst>
          </a:blip>
          <a:stretch>
            <a:fillRect/>
          </a:stretch>
        </p:blipFill>
        <p:spPr>
          <a:xfrm>
            <a:off x="0" y="1371600"/>
            <a:ext cx="10819505" cy="4114800"/>
          </a:xfrm>
          <a:prstGeom prst="rect">
            <a:avLst/>
          </a:prstGeom>
        </p:spPr>
      </p:pic>
      <p:sp>
        <p:nvSpPr>
          <p:cNvPr id="8" name="Title 2">
            <a:extLst>
              <a:ext uri="{FF2B5EF4-FFF2-40B4-BE49-F238E27FC236}">
                <a16:creationId xmlns:a16="http://schemas.microsoft.com/office/drawing/2014/main" id="{ED5DFE24-7967-7D11-937E-63FD38BAB7CE}"/>
              </a:ext>
            </a:extLst>
          </p:cNvPr>
          <p:cNvSpPr>
            <a:spLocks noGrp="1"/>
          </p:cNvSpPr>
          <p:nvPr>
            <p:ph type="title" hasCustomPrompt="1"/>
          </p:nvPr>
        </p:nvSpPr>
        <p:spPr>
          <a:xfrm>
            <a:off x="374903" y="2449576"/>
            <a:ext cx="9359900" cy="875899"/>
          </a:xfrm>
          <a:prstGeom prst="rect">
            <a:avLst/>
          </a:prstGeom>
        </p:spPr>
        <p:txBody>
          <a:bodyPr lIns="0" tIns="0" rIns="0" bIns="0" anchor="b"/>
          <a:lstStyle>
            <a:lvl1pPr>
              <a:lnSpc>
                <a:spcPct val="90000"/>
              </a:lnSpc>
              <a:spcBef>
                <a:spcPct val="0"/>
              </a:spcBef>
              <a:spcAft>
                <a:spcPts val="0"/>
              </a:spcAft>
              <a:defRPr sz="5600" b="0">
                <a:solidFill>
                  <a:schemeClr val="bg1"/>
                </a:solidFill>
              </a:defRPr>
            </a:lvl1pPr>
          </a:lstStyle>
          <a:p>
            <a:r>
              <a:rPr lang="en-US"/>
              <a:t>Thank </a:t>
            </a:r>
            <a:r>
              <a:rPr lang="pl-PL"/>
              <a:t>Y</a:t>
            </a:r>
            <a:r>
              <a:rPr lang="en-US" err="1"/>
              <a:t>ou</a:t>
            </a:r>
            <a:r>
              <a:rPr lang="en-US"/>
              <a:t> (dark picture)</a:t>
            </a:r>
          </a:p>
        </p:txBody>
      </p:sp>
      <p:sp>
        <p:nvSpPr>
          <p:cNvPr id="3" name="Text Placeholder 3">
            <a:extLst>
              <a:ext uri="{FF2B5EF4-FFF2-40B4-BE49-F238E27FC236}">
                <a16:creationId xmlns:a16="http://schemas.microsoft.com/office/drawing/2014/main" id="{12085280-0B62-84D3-5783-A089C9A32CCE}"/>
              </a:ext>
            </a:extLst>
          </p:cNvPr>
          <p:cNvSpPr>
            <a:spLocks noGrp="1"/>
          </p:cNvSpPr>
          <p:nvPr>
            <p:ph type="body" sz="quarter" idx="12" hasCustomPrompt="1"/>
          </p:nvPr>
        </p:nvSpPr>
        <p:spPr>
          <a:xfrm>
            <a:off x="383433" y="3392391"/>
            <a:ext cx="9359900" cy="876300"/>
          </a:xfrm>
          <a:prstGeom prst="rect">
            <a:avLst/>
          </a:prstGeom>
        </p:spPr>
        <p:txBody>
          <a:bodyPr lIns="0" tIns="45720" rIns="0" bIns="45720">
            <a:normAutofit/>
          </a:bodyPr>
          <a:lstStyle>
            <a:lvl1pPr>
              <a:lnSpc>
                <a:spcPct val="100000"/>
              </a:lnSpc>
              <a:spcBef>
                <a:spcPts val="0"/>
              </a:spcBef>
              <a:spcAft>
                <a:spcPts val="0"/>
              </a:spcAft>
              <a:defRPr sz="1500">
                <a:solidFill>
                  <a:schemeClr val="bg1"/>
                </a:solidFill>
              </a:defRPr>
            </a:lvl1pPr>
          </a:lstStyle>
          <a:p>
            <a:r>
              <a:rPr lang="en-US"/>
              <a:t>Speaker contact information</a:t>
            </a:r>
          </a:p>
        </p:txBody>
      </p:sp>
      <p:sp>
        <p:nvSpPr>
          <p:cNvPr id="5" name="Footer Placeholder 4">
            <a:extLst>
              <a:ext uri="{FF2B5EF4-FFF2-40B4-BE49-F238E27FC236}">
                <a16:creationId xmlns:a16="http://schemas.microsoft.com/office/drawing/2014/main" id="{65393E9C-2941-BA26-A16E-1C328F063963}"/>
              </a:ext>
            </a:extLst>
          </p:cNvPr>
          <p:cNvSpPr>
            <a:spLocks noGrp="1"/>
          </p:cNvSpPr>
          <p:nvPr>
            <p:ph type="ftr" sz="quarter" idx="14"/>
          </p:nvPr>
        </p:nvSpPr>
        <p:spPr>
          <a:xfrm>
            <a:off x="5592973" y="6192760"/>
            <a:ext cx="6217666" cy="190500"/>
          </a:xfrm>
          <a:prstGeom prst="rect">
            <a:avLst/>
          </a:prstGeom>
        </p:spPr>
        <p:txBody>
          <a:bodyPr/>
          <a:lstStyle>
            <a:lvl1pPr>
              <a:defRPr sz="900">
                <a:solidFill>
                  <a:schemeClr val="bg1"/>
                </a:solidFill>
              </a:defRPr>
            </a:lvl1pPr>
          </a:lstStyle>
          <a:p>
            <a:pPr algn="r"/>
            <a:r>
              <a:rPr lang="en-US"/>
              <a:t>Confidential | Authorized HPE partner use only</a:t>
            </a:r>
          </a:p>
        </p:txBody>
      </p:sp>
      <p:sp>
        <p:nvSpPr>
          <p:cNvPr id="2" name="Text Placeholder 5">
            <a:extLst>
              <a:ext uri="{FF2B5EF4-FFF2-40B4-BE49-F238E27FC236}">
                <a16:creationId xmlns:a16="http://schemas.microsoft.com/office/drawing/2014/main" id="{7C90E631-A102-10C1-BA83-BF4A09F97363}"/>
              </a:ext>
            </a:extLst>
          </p:cNvPr>
          <p:cNvSpPr txBox="1"/>
          <p:nvPr userDrawn="1"/>
        </p:nvSpPr>
        <p:spPr>
          <a:xfrm>
            <a:off x="5092816" y="6418471"/>
            <a:ext cx="6717823" cy="138499"/>
          </a:xfrm>
          <a:prstGeom prst="rect">
            <a:avLst/>
          </a:prstGeom>
          <a:noFill/>
          <a:ln w="57150">
            <a:noFill/>
            <a:miter lim="800000"/>
          </a:ln>
        </p:spPr>
        <p:txBody>
          <a:bodyPr wrap="square" lIns="0" tIns="0" rIns="0" bIns="0">
            <a:spAutoFit/>
          </a:bodyPr>
          <a:lstStyle/>
          <a:p>
            <a:pPr algn="r"/>
            <a:r>
              <a:rPr lang="en-US" sz="900">
                <a:solidFill>
                  <a:schemeClr val="bg1"/>
                </a:solidFill>
                <a:effectLst/>
                <a:latin typeface="+mn-lt"/>
                <a:ea typeface="Times New Roman" panose="02020603050405020304" pitchFamily="18" charset="0"/>
                <a:cs typeface="Times New Roman" panose="02020603050405020304" pitchFamily="18" charset="0"/>
              </a:rPr>
              <a:t>© </a:t>
            </a:r>
            <a:fld id="{DA3777BF-A1C6-4F92-A9EA-7320C98A4638}" type="datetimeyyyy">
              <a:rPr lang="en-US" sz="900" smtClean="0">
                <a:solidFill>
                  <a:schemeClr val="bg1"/>
                </a:solidFill>
                <a:effectLst/>
                <a:latin typeface="+mn-lt"/>
                <a:ea typeface="Times New Roman" panose="02020603050405020304" pitchFamily="18" charset="0"/>
                <a:cs typeface="Times New Roman" panose="02020603050405020304" pitchFamily="18" charset="0"/>
              </a:rPr>
              <a:pPr algn="r"/>
              <a:t>2026</a:t>
            </a:fld>
            <a:r>
              <a:rPr lang="en-US" sz="900">
                <a:solidFill>
                  <a:schemeClr val="bg1"/>
                </a:solidFill>
                <a:effectLst/>
                <a:latin typeface="+mn-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396393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Logo Lockup 1">
            <a:extLst>
              <a:ext uri="{FF2B5EF4-FFF2-40B4-BE49-F238E27FC236}">
                <a16:creationId xmlns:a16="http://schemas.microsoft.com/office/drawing/2014/main" id="{3823B3CF-9F48-CC4C-5699-E7F6EEA9CAE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66964" y="239420"/>
            <a:ext cx="3462085" cy="584227"/>
          </a:xfrm>
          <a:prstGeom prst="rect">
            <a:avLst/>
          </a:prstGeom>
        </p:spPr>
      </p:pic>
      <p:sp>
        <p:nvSpPr>
          <p:cNvPr id="2" name="Title 2">
            <a:extLst>
              <a:ext uri="{FF2B5EF4-FFF2-40B4-BE49-F238E27FC236}">
                <a16:creationId xmlns:a16="http://schemas.microsoft.com/office/drawing/2014/main" id="{6E1156E4-62B1-0FA7-CE9F-77B136A1B2CD}"/>
              </a:ext>
            </a:extLst>
          </p:cNvPr>
          <p:cNvSpPr>
            <a:spLocks noGrp="1"/>
          </p:cNvSpPr>
          <p:nvPr>
            <p:ph type="title" hasCustomPrompt="1"/>
          </p:nvPr>
        </p:nvSpPr>
        <p:spPr>
          <a:xfrm>
            <a:off x="374904" y="1869197"/>
            <a:ext cx="11423555" cy="1905000"/>
          </a:xfrm>
        </p:spPr>
        <p:txBody>
          <a:bodyPr lIns="0" tIns="91440" rIns="91440" bIns="91440" anchor="b"/>
          <a:lstStyle>
            <a:lvl1pPr>
              <a:lnSpc>
                <a:spcPct val="80000"/>
              </a:lnSpc>
              <a:defRPr sz="4800">
                <a:solidFill>
                  <a:schemeClr val="bg1"/>
                </a:solidFill>
              </a:defRPr>
            </a:lvl1pPr>
          </a:lstStyle>
          <a:p>
            <a:r>
              <a:rPr lang="en-US"/>
              <a:t>Click to edit</a:t>
            </a:r>
            <a:br>
              <a:rPr lang="en-US"/>
            </a:br>
            <a:r>
              <a:rPr lang="en-US"/>
              <a:t>master title style</a:t>
            </a:r>
          </a:p>
        </p:txBody>
      </p:sp>
      <p:sp>
        <p:nvSpPr>
          <p:cNvPr id="6" name="Subtitle 3">
            <a:extLst>
              <a:ext uri="{FF2B5EF4-FFF2-40B4-BE49-F238E27FC236}">
                <a16:creationId xmlns:a16="http://schemas.microsoft.com/office/drawing/2014/main" id="{FE0277DD-82BD-2FE6-7824-22EE37DE5DDA}"/>
              </a:ext>
            </a:extLst>
          </p:cNvPr>
          <p:cNvSpPr>
            <a:spLocks noGrp="1"/>
          </p:cNvSpPr>
          <p:nvPr>
            <p:ph type="subTitle" idx="1" hasCustomPrompt="1"/>
          </p:nvPr>
        </p:nvSpPr>
        <p:spPr>
          <a:xfrm>
            <a:off x="374904" y="3959860"/>
            <a:ext cx="8229600" cy="438912"/>
          </a:xfrm>
          <a:prstGeom prst="rect">
            <a:avLst/>
          </a:prstGeom>
        </p:spPr>
        <p:txBody>
          <a:bodyPr lIns="0" tIns="91440" rIns="91440" bIns="91440">
            <a:noAutofit/>
          </a:bodyPr>
          <a:lstStyle>
            <a:lvl1pPr marL="0" indent="0" algn="l">
              <a:spcBef>
                <a:spcPts val="0"/>
              </a:spcBef>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7" name="Date 4">
            <a:extLst>
              <a:ext uri="{FF2B5EF4-FFF2-40B4-BE49-F238E27FC236}">
                <a16:creationId xmlns:a16="http://schemas.microsoft.com/office/drawing/2014/main" id="{7E8E9475-5896-346F-F273-2479245B3233}"/>
              </a:ext>
            </a:extLst>
          </p:cNvPr>
          <p:cNvSpPr>
            <a:spLocks noGrp="1"/>
          </p:cNvSpPr>
          <p:nvPr>
            <p:ph type="body" sz="quarter" idx="13" hasCustomPrompt="1"/>
          </p:nvPr>
        </p:nvSpPr>
        <p:spPr>
          <a:xfrm>
            <a:off x="374904" y="4428490"/>
            <a:ext cx="5489578" cy="339214"/>
          </a:xfrm>
          <a:prstGeom prst="rect">
            <a:avLst/>
          </a:prstGeom>
        </p:spPr>
        <p:txBody>
          <a:bodyPr lIns="0" tIns="91440" rIns="91440" bIns="91440">
            <a:noAutofit/>
          </a:bodyPr>
          <a:lstStyle>
            <a:lvl1pPr marL="0" indent="0">
              <a:spcBef>
                <a:spcPts val="0"/>
              </a:spcBef>
              <a:buNone/>
              <a:defRPr sz="16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8" name="Footer Placeholder 5">
            <a:extLst>
              <a:ext uri="{FF2B5EF4-FFF2-40B4-BE49-F238E27FC236}">
                <a16:creationId xmlns:a16="http://schemas.microsoft.com/office/drawing/2014/main" id="{53248AD1-8A11-E3EC-9884-0BBCBFD4B0DD}"/>
              </a:ext>
            </a:extLst>
          </p:cNvPr>
          <p:cNvSpPr>
            <a:spLocks noGrp="1"/>
          </p:cNvSpPr>
          <p:nvPr>
            <p:ph type="ftr" sz="quarter" idx="14"/>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9" name="Slide Number Placeholder 6">
            <a:extLst>
              <a:ext uri="{FF2B5EF4-FFF2-40B4-BE49-F238E27FC236}">
                <a16:creationId xmlns:a16="http://schemas.microsoft.com/office/drawing/2014/main" id="{5B224345-8809-C0A6-5C83-CC531605A722}"/>
              </a:ext>
            </a:extLst>
          </p:cNvPr>
          <p:cNvSpPr>
            <a:spLocks noGrp="1"/>
          </p:cNvSpPr>
          <p:nvPr>
            <p:ph type="sldNum" sz="quarter" idx="15"/>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337055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p:bg>
      <p:bgPr>
        <a:solidFill>
          <a:schemeClr val="tx1"/>
        </a:solidFill>
        <a:effectLst/>
      </p:bgPr>
    </p:bg>
    <p:spTree>
      <p:nvGrpSpPr>
        <p:cNvPr id="1" name=""/>
        <p:cNvGrpSpPr/>
        <p:nvPr/>
      </p:nvGrpSpPr>
      <p:grpSpPr>
        <a:xfrm>
          <a:off x="0" y="0"/>
          <a:ext cx="0" cy="0"/>
          <a:chOff x="0" y="0"/>
          <a:chExt cx="0" cy="0"/>
        </a:xfrm>
      </p:grpSpPr>
      <p:pic>
        <p:nvPicPr>
          <p:cNvPr id="2" name="Logo Lockup 1">
            <a:extLst>
              <a:ext uri="{FF2B5EF4-FFF2-40B4-BE49-F238E27FC236}">
                <a16:creationId xmlns:a16="http://schemas.microsoft.com/office/drawing/2014/main" id="{6B1C40EE-E358-A32C-1753-CAD438DADE0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66964" y="239420"/>
            <a:ext cx="3462085" cy="584227"/>
          </a:xfrm>
          <a:prstGeom prst="rect">
            <a:avLst/>
          </a:prstGeom>
        </p:spPr>
      </p:pic>
      <p:sp>
        <p:nvSpPr>
          <p:cNvPr id="6" name="Title 2">
            <a:extLst>
              <a:ext uri="{FF2B5EF4-FFF2-40B4-BE49-F238E27FC236}">
                <a16:creationId xmlns:a16="http://schemas.microsoft.com/office/drawing/2014/main" id="{E61573E6-B8D4-8430-4213-0593B900E925}"/>
              </a:ext>
            </a:extLst>
          </p:cNvPr>
          <p:cNvSpPr>
            <a:spLocks noGrp="1"/>
          </p:cNvSpPr>
          <p:nvPr>
            <p:ph type="title" hasCustomPrompt="1"/>
          </p:nvPr>
        </p:nvSpPr>
        <p:spPr>
          <a:xfrm>
            <a:off x="374904" y="1869197"/>
            <a:ext cx="11423555" cy="1905000"/>
          </a:xfrm>
        </p:spPr>
        <p:txBody>
          <a:bodyPr lIns="0" tIns="91440" rIns="91440" bIns="91440" anchor="b"/>
          <a:lstStyle>
            <a:lvl1pPr>
              <a:lnSpc>
                <a:spcPct val="80000"/>
              </a:lnSpc>
              <a:defRPr sz="4800">
                <a:solidFill>
                  <a:schemeClr val="bg1"/>
                </a:solidFill>
              </a:defRPr>
            </a:lvl1pPr>
          </a:lstStyle>
          <a:p>
            <a:r>
              <a:rPr lang="en-US"/>
              <a:t>Click to edit</a:t>
            </a:r>
            <a:br>
              <a:rPr lang="en-US"/>
            </a:br>
            <a:r>
              <a:rPr lang="en-US"/>
              <a:t>master title style</a:t>
            </a:r>
          </a:p>
        </p:txBody>
      </p:sp>
      <p:sp>
        <p:nvSpPr>
          <p:cNvPr id="7" name="Subtitle 3">
            <a:extLst>
              <a:ext uri="{FF2B5EF4-FFF2-40B4-BE49-F238E27FC236}">
                <a16:creationId xmlns:a16="http://schemas.microsoft.com/office/drawing/2014/main" id="{1123C516-E0BB-A964-781C-EA42FCBF984F}"/>
              </a:ext>
            </a:extLst>
          </p:cNvPr>
          <p:cNvSpPr>
            <a:spLocks noGrp="1"/>
          </p:cNvSpPr>
          <p:nvPr>
            <p:ph type="subTitle" idx="1" hasCustomPrompt="1"/>
          </p:nvPr>
        </p:nvSpPr>
        <p:spPr>
          <a:xfrm>
            <a:off x="374904" y="3959860"/>
            <a:ext cx="8229600" cy="438912"/>
          </a:xfrm>
          <a:prstGeom prst="rect">
            <a:avLst/>
          </a:prstGeom>
        </p:spPr>
        <p:txBody>
          <a:bodyPr lIns="0" tIns="91440" rIns="91440" bIns="91440">
            <a:noAutofit/>
          </a:bodyPr>
          <a:lstStyle>
            <a:lvl1pPr marL="0" indent="0" algn="l">
              <a:spcBef>
                <a:spcPts val="0"/>
              </a:spcBef>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8" name="Date 4">
            <a:extLst>
              <a:ext uri="{FF2B5EF4-FFF2-40B4-BE49-F238E27FC236}">
                <a16:creationId xmlns:a16="http://schemas.microsoft.com/office/drawing/2014/main" id="{1AA152EE-6A85-BA73-B931-C33AB3F20B03}"/>
              </a:ext>
            </a:extLst>
          </p:cNvPr>
          <p:cNvSpPr>
            <a:spLocks noGrp="1"/>
          </p:cNvSpPr>
          <p:nvPr>
            <p:ph type="body" sz="quarter" idx="13" hasCustomPrompt="1"/>
          </p:nvPr>
        </p:nvSpPr>
        <p:spPr>
          <a:xfrm>
            <a:off x="374904" y="4428490"/>
            <a:ext cx="5489578" cy="339214"/>
          </a:xfrm>
          <a:prstGeom prst="rect">
            <a:avLst/>
          </a:prstGeom>
        </p:spPr>
        <p:txBody>
          <a:bodyPr lIns="0" tIns="91440" rIns="91440" bIns="91440">
            <a:noAutofit/>
          </a:bodyPr>
          <a:lstStyle>
            <a:lvl1pPr marL="0" indent="0">
              <a:spcBef>
                <a:spcPts val="0"/>
              </a:spcBef>
              <a:buNone/>
              <a:defRPr sz="16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9" name="Footer Placeholder 5">
            <a:extLst>
              <a:ext uri="{FF2B5EF4-FFF2-40B4-BE49-F238E27FC236}">
                <a16:creationId xmlns:a16="http://schemas.microsoft.com/office/drawing/2014/main" id="{B45B941A-E27A-9DA8-C939-CC5F0FF99378}"/>
              </a:ext>
            </a:extLst>
          </p:cNvPr>
          <p:cNvSpPr>
            <a:spLocks noGrp="1"/>
          </p:cNvSpPr>
          <p:nvPr>
            <p:ph type="ftr" sz="quarter" idx="14"/>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10" name="Slide Number Placeholder 6">
            <a:extLst>
              <a:ext uri="{FF2B5EF4-FFF2-40B4-BE49-F238E27FC236}">
                <a16:creationId xmlns:a16="http://schemas.microsoft.com/office/drawing/2014/main" id="{283D7914-730F-BB5B-DB43-42B3A93FA2DB}"/>
              </a:ext>
            </a:extLst>
          </p:cNvPr>
          <p:cNvSpPr>
            <a:spLocks noGrp="1"/>
          </p:cNvSpPr>
          <p:nvPr>
            <p:ph type="sldNum" sz="quarter" idx="15"/>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42155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4 with Picture (Lockup)">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2" name="Logo Lockup 1">
            <a:extLst>
              <a:ext uri="{FF2B5EF4-FFF2-40B4-BE49-F238E27FC236}">
                <a16:creationId xmlns:a16="http://schemas.microsoft.com/office/drawing/2014/main" id="{D0183252-2F24-D26A-291E-98F5162948F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66964" y="239420"/>
            <a:ext cx="3462085" cy="584227"/>
          </a:xfrm>
          <a:prstGeom prst="rect">
            <a:avLst/>
          </a:prstGeom>
        </p:spPr>
      </p:pic>
      <p:sp>
        <p:nvSpPr>
          <p:cNvPr id="6" name="Title 2">
            <a:extLst>
              <a:ext uri="{FF2B5EF4-FFF2-40B4-BE49-F238E27FC236}">
                <a16:creationId xmlns:a16="http://schemas.microsoft.com/office/drawing/2014/main" id="{6FF98558-983E-3C95-6E5E-CED77231A03F}"/>
              </a:ext>
            </a:extLst>
          </p:cNvPr>
          <p:cNvSpPr>
            <a:spLocks noGrp="1"/>
          </p:cNvSpPr>
          <p:nvPr>
            <p:ph type="ctrTitle" hasCustomPrompt="1"/>
          </p:nvPr>
        </p:nvSpPr>
        <p:spPr>
          <a:xfrm>
            <a:off x="376738" y="1178790"/>
            <a:ext cx="9144000" cy="1577109"/>
          </a:xfrm>
        </p:spPr>
        <p:txBody>
          <a:bodyPr lIns="0" tIns="46990" rIns="0" bIns="46990" anchor="b"/>
          <a:lstStyle>
            <a:lvl1pPr algn="l">
              <a:lnSpc>
                <a:spcPct val="90000"/>
              </a:lnSpc>
              <a:spcBef>
                <a:spcPct val="0"/>
              </a:spcBef>
              <a:spcAft>
                <a:spcPts val="0"/>
              </a:spcAft>
              <a:defRPr sz="4800">
                <a:solidFill>
                  <a:schemeClr val="bg1"/>
                </a:solidFill>
              </a:defRPr>
            </a:lvl1pPr>
          </a:lstStyle>
          <a:p>
            <a:r>
              <a:rPr lang="en-US"/>
              <a:t>Cover </a:t>
            </a:r>
            <a:r>
              <a:rPr lang="pl-PL"/>
              <a:t>4</a:t>
            </a:r>
            <a:r>
              <a:rPr lang="en-US"/>
              <a:t> (with picture)</a:t>
            </a:r>
          </a:p>
        </p:txBody>
      </p:sp>
      <p:sp>
        <p:nvSpPr>
          <p:cNvPr id="8" name="Subtitle 3">
            <a:extLst>
              <a:ext uri="{FF2B5EF4-FFF2-40B4-BE49-F238E27FC236}">
                <a16:creationId xmlns:a16="http://schemas.microsoft.com/office/drawing/2014/main" id="{B437DD48-77F2-EB8A-0273-96AFDBCD6074}"/>
              </a:ext>
            </a:extLst>
          </p:cNvPr>
          <p:cNvSpPr>
            <a:spLocks noGrp="1"/>
          </p:cNvSpPr>
          <p:nvPr>
            <p:ph type="subTitle" idx="1" hasCustomPrompt="1"/>
          </p:nvPr>
        </p:nvSpPr>
        <p:spPr>
          <a:xfrm>
            <a:off x="9455099" y="2887955"/>
            <a:ext cx="2485505" cy="1026820"/>
          </a:xfrm>
          <a:prstGeom prst="rect">
            <a:avLst/>
          </a:prstGeom>
        </p:spPr>
        <p:txBody>
          <a:bodyPr>
            <a:noAutofit/>
          </a:bodyPr>
          <a:lstStyle>
            <a:lvl1pPr marL="0" indent="0" algn="l">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 maximum three lines</a:t>
            </a:r>
          </a:p>
        </p:txBody>
      </p:sp>
      <p:sp>
        <p:nvSpPr>
          <p:cNvPr id="10" name="Text Placeholder 4">
            <a:extLst>
              <a:ext uri="{FF2B5EF4-FFF2-40B4-BE49-F238E27FC236}">
                <a16:creationId xmlns:a16="http://schemas.microsoft.com/office/drawing/2014/main" id="{C4F33D1E-907C-7EED-2B6B-81819F276105}"/>
              </a:ext>
            </a:extLst>
          </p:cNvPr>
          <p:cNvSpPr>
            <a:spLocks noGrp="1"/>
          </p:cNvSpPr>
          <p:nvPr>
            <p:ph type="body" sz="quarter" idx="23" hasCustomPrompt="1"/>
          </p:nvPr>
        </p:nvSpPr>
        <p:spPr>
          <a:xfrm>
            <a:off x="9455098" y="3924300"/>
            <a:ext cx="2485506" cy="338554"/>
          </a:xfrm>
          <a:prstGeom prst="rect">
            <a:avLst/>
          </a:prstGeom>
        </p:spPr>
        <p:txBody>
          <a:bodyPr>
            <a:noAutofit/>
          </a:bodyPr>
          <a:lstStyle>
            <a:lvl1pPr marL="0" indent="0">
              <a:buFontTx/>
              <a:buNone/>
              <a:defRPr sz="1600">
                <a:solidFill>
                  <a:schemeClr val="bg1"/>
                </a:solidFill>
              </a:defRPr>
            </a:lvl1pPr>
          </a:lstStyle>
          <a:p>
            <a:pPr lvl="0"/>
            <a:r>
              <a:rPr lang="en-GB"/>
              <a:t>Date</a:t>
            </a:r>
            <a:endParaRPr lang="en-PL"/>
          </a:p>
        </p:txBody>
      </p:sp>
      <p:sp>
        <p:nvSpPr>
          <p:cNvPr id="11" name="Picture Placeholder 5">
            <a:extLst>
              <a:ext uri="{FF2B5EF4-FFF2-40B4-BE49-F238E27FC236}">
                <a16:creationId xmlns:a16="http://schemas.microsoft.com/office/drawing/2014/main" id="{3BD4F32D-3591-565F-ADF6-7D7D28EF243F}"/>
              </a:ext>
            </a:extLst>
          </p:cNvPr>
          <p:cNvSpPr>
            <a:spLocks noGrp="1"/>
          </p:cNvSpPr>
          <p:nvPr>
            <p:ph type="pic" sz="quarter" idx="16" hasCustomPrompt="1"/>
          </p:nvPr>
        </p:nvSpPr>
        <p:spPr>
          <a:xfrm>
            <a:off x="-1" y="2974206"/>
            <a:ext cx="9206753" cy="3883794"/>
          </a:xfrm>
          <a:prstGeom prst="rect">
            <a:avLst/>
          </a:prstGeom>
          <a:solidFill>
            <a:schemeClr val="bg1">
              <a:lumMod val="50000"/>
            </a:schemeClr>
          </a:solidFill>
        </p:spPr>
        <p:txBody>
          <a:bodyPr lIns="0" tIns="0" rIns="0" bIns="0" anchor="ctr"/>
          <a:lstStyle>
            <a:lvl1pPr algn="ctr">
              <a:defRPr sz="800">
                <a:solidFill>
                  <a:schemeClr val="bg1"/>
                </a:solidFill>
              </a:defRPr>
            </a:lvl1pPr>
          </a:lstStyle>
          <a:p>
            <a:r>
              <a:rPr lang="en-US"/>
              <a:t>Image placeholder</a:t>
            </a:r>
          </a:p>
        </p:txBody>
      </p:sp>
      <p:sp>
        <p:nvSpPr>
          <p:cNvPr id="12" name="Footer Placeholder 6">
            <a:extLst>
              <a:ext uri="{FF2B5EF4-FFF2-40B4-BE49-F238E27FC236}">
                <a16:creationId xmlns:a16="http://schemas.microsoft.com/office/drawing/2014/main" id="{209120AF-5C31-CC41-CC76-B1DD58257293}"/>
              </a:ext>
            </a:extLst>
          </p:cNvPr>
          <p:cNvSpPr>
            <a:spLocks noGrp="1"/>
          </p:cNvSpPr>
          <p:nvPr>
            <p:ph type="ftr" sz="quarter" idx="3"/>
          </p:nvPr>
        </p:nvSpPr>
        <p:spPr>
          <a:xfrm>
            <a:off x="9455097" y="6155690"/>
            <a:ext cx="1834441" cy="450628"/>
          </a:xfrm>
          <a:prstGeom prst="rect">
            <a:avLst/>
          </a:prstGeom>
        </p:spPr>
        <p:txBody>
          <a:bodyPr vert="horz" lIns="0" tIns="45720" rIns="0" bIns="45720" rtlCol="0" anchor="b"/>
          <a:lstStyle>
            <a:lvl1pPr algn="l">
              <a:defRPr sz="900" b="0" i="0">
                <a:solidFill>
                  <a:schemeClr val="bg1"/>
                </a:solidFill>
                <a:latin typeface="+mn-lt"/>
              </a:defRPr>
            </a:lvl1pPr>
          </a:lstStyle>
          <a:p>
            <a:pPr algn="r"/>
            <a:r>
              <a:rPr lang="en-US"/>
              <a:t>Confidential | Authorized HPE partner use only</a:t>
            </a:r>
          </a:p>
        </p:txBody>
      </p:sp>
      <p:sp>
        <p:nvSpPr>
          <p:cNvPr id="13" name="Slide Number Placeholder 7">
            <a:extLst>
              <a:ext uri="{FF2B5EF4-FFF2-40B4-BE49-F238E27FC236}">
                <a16:creationId xmlns:a16="http://schemas.microsoft.com/office/drawing/2014/main" id="{AC8ACCCA-268B-DA88-E3A1-75879F0ABFB4}"/>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bg1"/>
                </a:solidFill>
                <a:latin typeface="+mn-lt"/>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306821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orient="horz" pos="2160">
          <p15:clr>
            <a:srgbClr val="FBAE40"/>
          </p15:clr>
        </p15:guide>
        <p15:guide id="8"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p:bg>
      <p:bgPr>
        <a:solidFill>
          <a:schemeClr val="bg1"/>
        </a:solidFill>
        <a:effectLst/>
      </p:bgPr>
    </p:bg>
    <p:spTree>
      <p:nvGrpSpPr>
        <p:cNvPr id="1" name=""/>
        <p:cNvGrpSpPr/>
        <p:nvPr/>
      </p:nvGrpSpPr>
      <p:grpSpPr>
        <a:xfrm>
          <a:off x="0" y="0"/>
          <a:ext cx="0" cy="0"/>
          <a:chOff x="0" y="0"/>
          <a:chExt cx="0" cy="0"/>
        </a:xfrm>
      </p:grpSpPr>
      <p:pic>
        <p:nvPicPr>
          <p:cNvPr id="2" name="Logo Lockup 1">
            <a:extLst>
              <a:ext uri="{FF2B5EF4-FFF2-40B4-BE49-F238E27FC236}">
                <a16:creationId xmlns:a16="http://schemas.microsoft.com/office/drawing/2014/main" id="{07342CD6-E535-7134-F152-71EB055FD3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6964" y="239420"/>
            <a:ext cx="3462086" cy="584227"/>
          </a:xfrm>
          <a:prstGeom prst="rect">
            <a:avLst/>
          </a:prstGeom>
        </p:spPr>
      </p:pic>
      <p:sp>
        <p:nvSpPr>
          <p:cNvPr id="3" name="Title 2">
            <a:extLst>
              <a:ext uri="{FF2B5EF4-FFF2-40B4-BE49-F238E27FC236}">
                <a16:creationId xmlns:a16="http://schemas.microsoft.com/office/drawing/2014/main" id="{3F279EB8-CDFE-09BD-F4D7-0D6F8188A6FC}"/>
              </a:ext>
            </a:extLst>
          </p:cNvPr>
          <p:cNvSpPr>
            <a:spLocks noGrp="1"/>
          </p:cNvSpPr>
          <p:nvPr>
            <p:ph type="title" hasCustomPrompt="1"/>
          </p:nvPr>
        </p:nvSpPr>
        <p:spPr>
          <a:xfrm>
            <a:off x="374904" y="1869197"/>
            <a:ext cx="11423555" cy="1905000"/>
          </a:xfrm>
        </p:spPr>
        <p:txBody>
          <a:bodyPr lIns="0" tIns="91440" rIns="91440" bIns="91440" anchor="b"/>
          <a:lstStyle>
            <a:lvl1pPr>
              <a:lnSpc>
                <a:spcPct val="80000"/>
              </a:lnSpc>
              <a:defRPr sz="4800">
                <a:solidFill>
                  <a:schemeClr val="tx1"/>
                </a:solidFill>
              </a:defRPr>
            </a:lvl1pPr>
          </a:lstStyle>
          <a:p>
            <a:r>
              <a:rPr lang="en-US"/>
              <a:t>Click to edit</a:t>
            </a:r>
            <a:br>
              <a:rPr lang="en-US"/>
            </a:br>
            <a:r>
              <a:rPr lang="en-US"/>
              <a:t>master title style</a:t>
            </a:r>
          </a:p>
        </p:txBody>
      </p:sp>
      <p:sp>
        <p:nvSpPr>
          <p:cNvPr id="6" name="Subtitle 3">
            <a:extLst>
              <a:ext uri="{FF2B5EF4-FFF2-40B4-BE49-F238E27FC236}">
                <a16:creationId xmlns:a16="http://schemas.microsoft.com/office/drawing/2014/main" id="{70ED5882-ECCA-248B-3DC8-794DF57E977D}"/>
              </a:ext>
            </a:extLst>
          </p:cNvPr>
          <p:cNvSpPr>
            <a:spLocks noGrp="1"/>
          </p:cNvSpPr>
          <p:nvPr>
            <p:ph type="subTitle" idx="1" hasCustomPrompt="1"/>
          </p:nvPr>
        </p:nvSpPr>
        <p:spPr>
          <a:xfrm>
            <a:off x="374904" y="3959860"/>
            <a:ext cx="8229600" cy="438912"/>
          </a:xfrm>
          <a:prstGeom prst="rect">
            <a:avLst/>
          </a:prstGeom>
        </p:spPr>
        <p:txBody>
          <a:bodyPr lIns="0" tIns="91440" rIns="91440" bIns="91440">
            <a:noAutofit/>
          </a:bodyPr>
          <a:lstStyle>
            <a:lvl1pPr marL="0" indent="0" algn="l">
              <a:spcBef>
                <a:spcPts val="0"/>
              </a:spcBef>
              <a:buNone/>
              <a:defRPr sz="20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7" name="Date 4">
            <a:extLst>
              <a:ext uri="{FF2B5EF4-FFF2-40B4-BE49-F238E27FC236}">
                <a16:creationId xmlns:a16="http://schemas.microsoft.com/office/drawing/2014/main" id="{C4135D23-F119-F3C7-29DA-ED5BA37508C7}"/>
              </a:ext>
            </a:extLst>
          </p:cNvPr>
          <p:cNvSpPr>
            <a:spLocks noGrp="1"/>
          </p:cNvSpPr>
          <p:nvPr>
            <p:ph type="body" sz="quarter" idx="13" hasCustomPrompt="1"/>
          </p:nvPr>
        </p:nvSpPr>
        <p:spPr>
          <a:xfrm>
            <a:off x="374904" y="4428490"/>
            <a:ext cx="5489578" cy="339214"/>
          </a:xfrm>
          <a:prstGeom prst="rect">
            <a:avLst/>
          </a:prstGeom>
        </p:spPr>
        <p:txBody>
          <a:bodyPr lIns="0" tIns="91440" rIns="91440" bIns="91440">
            <a:noAutofit/>
          </a:bodyPr>
          <a:lstStyle>
            <a:lvl1pPr marL="0" indent="0">
              <a:spcBef>
                <a:spcPts val="0"/>
              </a:spcBef>
              <a:buNone/>
              <a:defRPr sz="16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8" name="Footer Placeholder 5">
            <a:extLst>
              <a:ext uri="{FF2B5EF4-FFF2-40B4-BE49-F238E27FC236}">
                <a16:creationId xmlns:a16="http://schemas.microsoft.com/office/drawing/2014/main" id="{669B609D-93CC-0D1B-385C-E03885EA102D}"/>
              </a:ext>
            </a:extLst>
          </p:cNvPr>
          <p:cNvSpPr>
            <a:spLocks noGrp="1"/>
          </p:cNvSpPr>
          <p:nvPr>
            <p:ph type="ftr" sz="quarter" idx="14"/>
          </p:nvPr>
        </p:nvSpPr>
        <p:spPr>
          <a:xfrm>
            <a:off x="5071873" y="6402310"/>
            <a:ext cx="6217666" cy="190500"/>
          </a:xfrm>
        </p:spPr>
        <p:txBody>
          <a:bodyPr/>
          <a:lstStyle>
            <a:lvl1pPr>
              <a:defRPr>
                <a:solidFill>
                  <a:schemeClr val="tx1"/>
                </a:solidFill>
              </a:defRPr>
            </a:lvl1pPr>
          </a:lstStyle>
          <a:p>
            <a:pPr algn="r"/>
            <a:r>
              <a:rPr lang="en-US"/>
              <a:t>Confidential | Authorized HPE partner use only</a:t>
            </a:r>
          </a:p>
        </p:txBody>
      </p:sp>
      <p:sp>
        <p:nvSpPr>
          <p:cNvPr id="9" name="Slide Number Placeholder 6">
            <a:extLst>
              <a:ext uri="{FF2B5EF4-FFF2-40B4-BE49-F238E27FC236}">
                <a16:creationId xmlns:a16="http://schemas.microsoft.com/office/drawing/2014/main" id="{3E360871-0799-B1F4-1E86-33B6A98F7787}"/>
              </a:ext>
            </a:extLst>
          </p:cNvPr>
          <p:cNvSpPr>
            <a:spLocks noGrp="1"/>
          </p:cNvSpPr>
          <p:nvPr>
            <p:ph type="sldNum" sz="quarter" idx="15"/>
          </p:nvPr>
        </p:nvSpPr>
        <p:spPr>
          <a:xfrm>
            <a:off x="11468100" y="6402310"/>
            <a:ext cx="340782" cy="190500"/>
          </a:xfrm>
        </p:spPr>
        <p:txBody>
          <a:bodyPr/>
          <a:lstStyle>
            <a:lvl1pPr>
              <a:defRPr>
                <a:solidFill>
                  <a:schemeClr val="tx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69287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95078E-6BA9-B29A-8978-A4E1F7D83D5F}"/>
              </a:ext>
            </a:extLst>
          </p:cNvPr>
          <p:cNvSpPr>
            <a:spLocks noGrp="1"/>
          </p:cNvSpPr>
          <p:nvPr>
            <p:ph type="title"/>
          </p:nvPr>
        </p:nvSpPr>
        <p:spPr>
          <a:xfrm>
            <a:off x="374904" y="393192"/>
            <a:ext cx="11433978" cy="413258"/>
          </a:xfrm>
        </p:spPr>
        <p:txBody>
          <a:bodyPr/>
          <a:lstStyle/>
          <a:p>
            <a:r>
              <a:rPr lang="en-US"/>
              <a:t>Click to edit Master title style</a:t>
            </a:r>
          </a:p>
        </p:txBody>
      </p:sp>
      <p:sp>
        <p:nvSpPr>
          <p:cNvPr id="4" name="Text Placeholder 2">
            <a:extLst>
              <a:ext uri="{FF2B5EF4-FFF2-40B4-BE49-F238E27FC236}">
                <a16:creationId xmlns:a16="http://schemas.microsoft.com/office/drawing/2014/main" id="{57C769D4-11C5-5510-9B68-44226AAA31F5}"/>
              </a:ext>
            </a:extLst>
          </p:cNvPr>
          <p:cNvSpPr>
            <a:spLocks noGrp="1"/>
          </p:cNvSpPr>
          <p:nvPr>
            <p:ph type="body" sz="quarter" idx="12"/>
          </p:nvPr>
        </p:nvSpPr>
        <p:spPr>
          <a:xfrm>
            <a:off x="413999" y="1071223"/>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5" name="Text Placeholder 3">
            <a:extLst>
              <a:ext uri="{FF2B5EF4-FFF2-40B4-BE49-F238E27FC236}">
                <a16:creationId xmlns:a16="http://schemas.microsoft.com/office/drawing/2014/main" id="{4408A4CA-37F0-6B1E-09E7-F19C0AEF6006}"/>
              </a:ext>
            </a:extLst>
          </p:cNvPr>
          <p:cNvSpPr>
            <a:spLocks noGrp="1"/>
          </p:cNvSpPr>
          <p:nvPr>
            <p:ph type="body" sz="quarter" idx="13"/>
          </p:nvPr>
        </p:nvSpPr>
        <p:spPr>
          <a:xfrm>
            <a:off x="413999" y="1931284"/>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8" name="Text Placeholder 4">
            <a:extLst>
              <a:ext uri="{FF2B5EF4-FFF2-40B4-BE49-F238E27FC236}">
                <a16:creationId xmlns:a16="http://schemas.microsoft.com/office/drawing/2014/main" id="{220236C6-12B3-8499-D425-273F7833F81C}"/>
              </a:ext>
            </a:extLst>
          </p:cNvPr>
          <p:cNvSpPr>
            <a:spLocks noGrp="1"/>
          </p:cNvSpPr>
          <p:nvPr>
            <p:ph type="body" sz="quarter" idx="14"/>
          </p:nvPr>
        </p:nvSpPr>
        <p:spPr>
          <a:xfrm>
            <a:off x="413999" y="2791345"/>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9" name="Text Placeholder 5">
            <a:extLst>
              <a:ext uri="{FF2B5EF4-FFF2-40B4-BE49-F238E27FC236}">
                <a16:creationId xmlns:a16="http://schemas.microsoft.com/office/drawing/2014/main" id="{D6B572AC-BB48-9E23-DDCF-E31643A3155B}"/>
              </a:ext>
            </a:extLst>
          </p:cNvPr>
          <p:cNvSpPr>
            <a:spLocks noGrp="1"/>
          </p:cNvSpPr>
          <p:nvPr>
            <p:ph type="body" sz="quarter" idx="15"/>
          </p:nvPr>
        </p:nvSpPr>
        <p:spPr>
          <a:xfrm>
            <a:off x="413999" y="3651406"/>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6" name="Text Placeholder 6">
            <a:extLst>
              <a:ext uri="{FF2B5EF4-FFF2-40B4-BE49-F238E27FC236}">
                <a16:creationId xmlns:a16="http://schemas.microsoft.com/office/drawing/2014/main" id="{A69CB8A5-9BDC-752D-9C47-2E16670FD695}"/>
              </a:ext>
            </a:extLst>
          </p:cNvPr>
          <p:cNvSpPr>
            <a:spLocks noGrp="1"/>
          </p:cNvSpPr>
          <p:nvPr>
            <p:ph type="body" sz="quarter" idx="16"/>
          </p:nvPr>
        </p:nvSpPr>
        <p:spPr>
          <a:xfrm>
            <a:off x="413999" y="4511467"/>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7" name="Text Placeholder 7">
            <a:extLst>
              <a:ext uri="{FF2B5EF4-FFF2-40B4-BE49-F238E27FC236}">
                <a16:creationId xmlns:a16="http://schemas.microsoft.com/office/drawing/2014/main" id="{77ABB9AA-AB86-5864-19E9-738CED2F7051}"/>
              </a:ext>
            </a:extLst>
          </p:cNvPr>
          <p:cNvSpPr>
            <a:spLocks noGrp="1"/>
          </p:cNvSpPr>
          <p:nvPr>
            <p:ph type="body" sz="quarter" idx="18"/>
          </p:nvPr>
        </p:nvSpPr>
        <p:spPr>
          <a:xfrm>
            <a:off x="413999" y="5371526"/>
            <a:ext cx="11365200" cy="630000"/>
          </a:xfrm>
          <a:prstGeom prst="rect">
            <a:avLst/>
          </a:prstGeom>
          <a:ln w="19050">
            <a:solidFill>
              <a:schemeClr val="bg1">
                <a:lumMod val="75000"/>
              </a:schemeClr>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8" name="Footer Placeholder 8">
            <a:extLst>
              <a:ext uri="{FF2B5EF4-FFF2-40B4-BE49-F238E27FC236}">
                <a16:creationId xmlns:a16="http://schemas.microsoft.com/office/drawing/2014/main" id="{8BAA1AB5-6912-4B74-493A-06DE8531DAF7}"/>
              </a:ext>
            </a:extLst>
          </p:cNvPr>
          <p:cNvSpPr>
            <a:spLocks noGrp="1"/>
          </p:cNvSpPr>
          <p:nvPr>
            <p:ph type="ftr" sz="quarter" idx="19"/>
          </p:nvPr>
        </p:nvSpPr>
        <p:spPr>
          <a:xfrm>
            <a:off x="5071873" y="6402310"/>
            <a:ext cx="6217666" cy="190500"/>
          </a:xfrm>
        </p:spPr>
        <p:txBody>
          <a:bodyPr/>
          <a:lstStyle/>
          <a:p>
            <a:pPr algn="r"/>
            <a:r>
              <a:rPr lang="en-US"/>
              <a:t>Confidential | Authorized HPE partner use only</a:t>
            </a:r>
          </a:p>
        </p:txBody>
      </p:sp>
      <p:sp>
        <p:nvSpPr>
          <p:cNvPr id="19" name="Slide Number Placeholder 9">
            <a:extLst>
              <a:ext uri="{FF2B5EF4-FFF2-40B4-BE49-F238E27FC236}">
                <a16:creationId xmlns:a16="http://schemas.microsoft.com/office/drawing/2014/main" id="{5F136272-6F9F-CFA9-52C4-5BF9AF5B79EE}"/>
              </a:ext>
            </a:extLst>
          </p:cNvPr>
          <p:cNvSpPr>
            <a:spLocks noGrp="1"/>
          </p:cNvSpPr>
          <p:nvPr>
            <p:ph type="sldNum" sz="quarter" idx="20"/>
          </p:nvPr>
        </p:nvSpPr>
        <p:spPr>
          <a:xfrm>
            <a:off x="11468100" y="6402310"/>
            <a:ext cx="340782" cy="190500"/>
          </a:xfrm>
        </p:spPr>
        <p:txBody>
          <a:bodyPr/>
          <a:lstStyle/>
          <a:p>
            <a:fld id="{C0388CE4-E87A-43A8-A4DA-5AAB8529E0B0}" type="slidenum">
              <a:rPr lang="en-US" smtClean="0"/>
              <a:pPr/>
              <a:t>‹#›</a:t>
            </a:fld>
            <a:endParaRPr lang="en-US"/>
          </a:p>
        </p:txBody>
      </p:sp>
    </p:spTree>
    <p:extLst>
      <p:ext uri="{BB962C8B-B14F-4D97-AF65-F5344CB8AC3E}">
        <p14:creationId xmlns:p14="http://schemas.microsoft.com/office/powerpoint/2010/main" val="201678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7CD7E-11CE-63D2-4531-69834B1D5C4A}"/>
              </a:ext>
            </a:extLst>
          </p:cNvPr>
          <p:cNvSpPr>
            <a:spLocks noGrp="1"/>
          </p:cNvSpPr>
          <p:nvPr>
            <p:ph type="title" hasCustomPrompt="1"/>
          </p:nvPr>
        </p:nvSpPr>
        <p:spPr>
          <a:xfrm>
            <a:off x="284398" y="1386402"/>
            <a:ext cx="7518482" cy="4085196"/>
          </a:xfrm>
        </p:spPr>
        <p:txBody>
          <a:bodyPr lIns="91440" anchor="ctr" anchorCtr="0"/>
          <a:lstStyle>
            <a:lvl1pPr marL="219456" indent="-219456">
              <a:defRPr sz="4000" b="0" cap="none" baseline="0">
                <a:solidFill>
                  <a:schemeClr val="bg1"/>
                </a:solidFill>
                <a:latin typeface="HPE Graphik Light" pitchFamily="50" charset="0"/>
                <a:cs typeface="HPE Graphik Light" pitchFamily="50" charset="0"/>
              </a:defRPr>
            </a:lvl1pPr>
          </a:lstStyle>
          <a:p>
            <a:r>
              <a:rPr lang="en-US"/>
              <a:t>“Click to add quote here. Type quotation marks before and after text.”</a:t>
            </a:r>
          </a:p>
        </p:txBody>
      </p:sp>
      <p:sp>
        <p:nvSpPr>
          <p:cNvPr id="3" name="Text Placeholder 2">
            <a:extLst>
              <a:ext uri="{FF2B5EF4-FFF2-40B4-BE49-F238E27FC236}">
                <a16:creationId xmlns:a16="http://schemas.microsoft.com/office/drawing/2014/main" id="{56D333DE-0E0D-0EEE-D835-7DAF90B329CA}"/>
              </a:ext>
            </a:extLst>
          </p:cNvPr>
          <p:cNvSpPr>
            <a:spLocks noGrp="1"/>
          </p:cNvSpPr>
          <p:nvPr>
            <p:ph type="body" sz="quarter" idx="14" hasCustomPrompt="1"/>
          </p:nvPr>
        </p:nvSpPr>
        <p:spPr>
          <a:xfrm>
            <a:off x="550866" y="5471598"/>
            <a:ext cx="8228011" cy="533400"/>
          </a:xfrm>
          <a:prstGeom prst="rect">
            <a:avLst/>
          </a:prstGeom>
        </p:spPr>
        <p:txBody>
          <a:bodyPr lIns="91440">
            <a:noAutofit/>
          </a:bodyPr>
          <a:lstStyle>
            <a:lvl1pPr marL="0" indent="0">
              <a:spcBef>
                <a:spcPts val="0"/>
              </a:spcBef>
              <a:buFontTx/>
              <a:buNone/>
              <a:defRPr sz="2000">
                <a:solidFill>
                  <a:schemeClr val="bg1"/>
                </a:solidFill>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sp>
        <p:nvSpPr>
          <p:cNvPr id="6" name="Footer Placeholder 3">
            <a:extLst>
              <a:ext uri="{FF2B5EF4-FFF2-40B4-BE49-F238E27FC236}">
                <a16:creationId xmlns:a16="http://schemas.microsoft.com/office/drawing/2014/main" id="{85278043-CF39-0218-49D7-3FE7C6E20BF4}"/>
              </a:ext>
            </a:extLst>
          </p:cNvPr>
          <p:cNvSpPr>
            <a:spLocks noGrp="1"/>
          </p:cNvSpPr>
          <p:nvPr>
            <p:ph type="ftr" sz="quarter" idx="15"/>
          </p:nvPr>
        </p:nvSpPr>
        <p:spPr>
          <a:xfrm>
            <a:off x="5071873" y="6402310"/>
            <a:ext cx="6217666" cy="190500"/>
          </a:xfrm>
        </p:spPr>
        <p:txBody>
          <a:bodyPr/>
          <a:lstStyle>
            <a:lvl1pPr>
              <a:defRPr>
                <a:solidFill>
                  <a:schemeClr val="bg1"/>
                </a:solidFill>
              </a:defRPr>
            </a:lvl1pPr>
          </a:lstStyle>
          <a:p>
            <a:pPr algn="r"/>
            <a:r>
              <a:rPr lang="en-US"/>
              <a:t>Confidential | Authorized HPE partner use only</a:t>
            </a:r>
          </a:p>
        </p:txBody>
      </p:sp>
      <p:sp>
        <p:nvSpPr>
          <p:cNvPr id="7" name="Slide Number Placeholder 4">
            <a:extLst>
              <a:ext uri="{FF2B5EF4-FFF2-40B4-BE49-F238E27FC236}">
                <a16:creationId xmlns:a16="http://schemas.microsoft.com/office/drawing/2014/main" id="{EA8EED69-8D6E-06A2-06C4-C80409BFFF90}"/>
              </a:ext>
            </a:extLst>
          </p:cNvPr>
          <p:cNvSpPr>
            <a:spLocks noGrp="1"/>
          </p:cNvSpPr>
          <p:nvPr>
            <p:ph type="sldNum" sz="quarter" idx="16"/>
          </p:nvPr>
        </p:nvSpPr>
        <p:spPr>
          <a:xfrm>
            <a:off x="11468100" y="6402310"/>
            <a:ext cx="340782" cy="190500"/>
          </a:xfrm>
        </p:spPr>
        <p:txBody>
          <a:bodyPr/>
          <a:lstStyle>
            <a:lvl1pPr>
              <a:defRPr>
                <a:solidFill>
                  <a:schemeClr val="bg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73846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68337F-440E-A2CB-092C-1F2D8DF3FD07}"/>
              </a:ext>
            </a:extLst>
          </p:cNvPr>
          <p:cNvSpPr>
            <a:spLocks noGrp="1"/>
          </p:cNvSpPr>
          <p:nvPr>
            <p:ph type="title"/>
          </p:nvPr>
        </p:nvSpPr>
        <p:spPr>
          <a:xfrm>
            <a:off x="0" y="475488"/>
            <a:ext cx="12192000" cy="445186"/>
          </a:xfrm>
        </p:spPr>
        <p:txBody>
          <a:bodyPr lIns="0" tIns="0" rIns="0" bIns="0" anchor="t">
            <a:spAutoFit/>
          </a:bodyPr>
          <a:lstStyle>
            <a:lvl1pPr algn="ctr">
              <a:lnSpc>
                <a:spcPct val="80000"/>
              </a:lnSpc>
              <a:defRPr lang="en-US" sz="3600" b="1" kern="1200" cap="none" baseline="0" dirty="0">
                <a:solidFill>
                  <a:schemeClr val="bg1"/>
                </a:solidFill>
                <a:latin typeface="+mn-lt"/>
                <a:ea typeface="+mj-ea"/>
                <a:cs typeface="+mj-cs"/>
              </a:defRPr>
            </a:lvl1pPr>
          </a:lstStyle>
          <a:p>
            <a:r>
              <a:rPr lang="en-US"/>
              <a:t>Click to edit Master title style</a:t>
            </a:r>
          </a:p>
        </p:txBody>
      </p:sp>
      <p:sp>
        <p:nvSpPr>
          <p:cNvPr id="2" name="Slide Number Placeholder 2">
            <a:extLst>
              <a:ext uri="{FF2B5EF4-FFF2-40B4-BE49-F238E27FC236}">
                <a16:creationId xmlns:a16="http://schemas.microsoft.com/office/drawing/2014/main" id="{85555362-434D-B178-59D0-D05FC2AC79D4}"/>
              </a:ext>
            </a:extLst>
          </p:cNvPr>
          <p:cNvSpPr>
            <a:spLocks noGrp="1"/>
          </p:cNvSpPr>
          <p:nvPr>
            <p:ph type="sldNum" sz="quarter" idx="4"/>
          </p:nvPr>
        </p:nvSpPr>
        <p:spPr>
          <a:xfrm>
            <a:off x="9040813" y="6355845"/>
            <a:ext cx="2743200" cy="145528"/>
          </a:xfrm>
          <a:prstGeom prst="rect">
            <a:avLst/>
          </a:prstGeom>
        </p:spPr>
        <p:txBody>
          <a:bodyPr vert="horz" lIns="0" tIns="0" rIns="0" bIns="0" rtlCol="0" anchor="ctr"/>
          <a:lstStyle>
            <a:lvl1pPr algn="r">
              <a:defRPr sz="1200">
                <a:solidFill>
                  <a:schemeClr val="bg1"/>
                </a:solidFill>
              </a:defRPr>
            </a:lvl1pPr>
          </a:lstStyle>
          <a:p>
            <a:fld id="{8DE37819-E5D6-4162-8111-4B02F5E61637}" type="slidenum">
              <a:rPr lang="en-US" smtClean="0"/>
              <a:pPr/>
              <a:t>‹#›</a:t>
            </a:fld>
            <a:endParaRPr lang="en-US"/>
          </a:p>
        </p:txBody>
      </p:sp>
    </p:spTree>
    <p:extLst>
      <p:ext uri="{BB962C8B-B14F-4D97-AF65-F5344CB8AC3E}">
        <p14:creationId xmlns:p14="http://schemas.microsoft.com/office/powerpoint/2010/main" val="309985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itle 2 Lines, Content">
    <p:bg>
      <p:bgRef idx="1001">
        <a:schemeClr val="bg2"/>
      </p:bgRef>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548398F-70F4-500F-EAEF-53CE03EBEFD0}"/>
              </a:ext>
            </a:extLst>
          </p:cNvPr>
          <p:cNvSpPr>
            <a:spLocks noGrp="1"/>
          </p:cNvSpPr>
          <p:nvPr>
            <p:ph type="sldNum" sz="quarter" idx="16"/>
          </p:nvPr>
        </p:nvSpPr>
        <p:spPr/>
        <p:txBody>
          <a:bodyPr/>
          <a:lstStyle/>
          <a:p>
            <a:fld id="{C0388CE4-E87A-43A8-A4DA-5AAB8529E0B0}" type="slidenum">
              <a:rPr lang="en-US" smtClean="0"/>
              <a:pPr/>
              <a:t>‹#›</a:t>
            </a:fld>
            <a:endParaRPr lang="en-US"/>
          </a:p>
        </p:txBody>
      </p:sp>
      <p:sp>
        <p:nvSpPr>
          <p:cNvPr id="10" name="Title 9">
            <a:extLst>
              <a:ext uri="{FF2B5EF4-FFF2-40B4-BE49-F238E27FC236}">
                <a16:creationId xmlns:a16="http://schemas.microsoft.com/office/drawing/2014/main" id="{F93031B0-6E1E-B6BC-F704-43FCCED1C6F5}"/>
              </a:ext>
            </a:extLst>
          </p:cNvPr>
          <p:cNvSpPr>
            <a:spLocks noGrp="1"/>
          </p:cNvSpPr>
          <p:nvPr>
            <p:ph type="title" hasCustomPrompt="1"/>
          </p:nvPr>
        </p:nvSpPr>
        <p:spPr>
          <a:xfrm>
            <a:off x="374904" y="393192"/>
            <a:ext cx="9518396" cy="775846"/>
          </a:xfrm>
        </p:spPr>
        <p:txBody>
          <a:bodyPr bIns="0" anchor="b"/>
          <a:lstStyle>
            <a:lvl1pPr>
              <a:defRPr>
                <a:solidFill>
                  <a:schemeClr val="tx1"/>
                </a:solidFill>
              </a:defRPr>
            </a:lvl1pPr>
          </a:lstStyle>
          <a:p>
            <a:r>
              <a:rPr lang="en-US"/>
              <a:t>Title only, One column layout,</a:t>
            </a:r>
            <a:br>
              <a:rPr lang="en-US"/>
            </a:br>
            <a:r>
              <a:rPr lang="en-US"/>
              <a:t>two lines max</a:t>
            </a:r>
          </a:p>
        </p:txBody>
      </p:sp>
      <p:pic>
        <p:nvPicPr>
          <p:cNvPr id="6" name="Graphic 5">
            <a:extLst>
              <a:ext uri="{FF2B5EF4-FFF2-40B4-BE49-F238E27FC236}">
                <a16:creationId xmlns:a16="http://schemas.microsoft.com/office/drawing/2014/main" id="{B7A4816A-A410-795D-BEA0-AED8FFD5F4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374651" y="6402311"/>
            <a:ext cx="527812" cy="150888"/>
          </a:xfrm>
          <a:prstGeom prst="rect">
            <a:avLst/>
          </a:prstGeom>
        </p:spPr>
      </p:pic>
      <p:sp>
        <p:nvSpPr>
          <p:cNvPr id="8" name="Content Placeholder 2">
            <a:extLst>
              <a:ext uri="{FF2B5EF4-FFF2-40B4-BE49-F238E27FC236}">
                <a16:creationId xmlns:a16="http://schemas.microsoft.com/office/drawing/2014/main" id="{40903068-6BAE-3BCC-1012-68974647F4F3}"/>
              </a:ext>
            </a:extLst>
          </p:cNvPr>
          <p:cNvSpPr>
            <a:spLocks noGrp="1"/>
          </p:cNvSpPr>
          <p:nvPr>
            <p:ph idx="17"/>
          </p:nvPr>
        </p:nvSpPr>
        <p:spPr>
          <a:xfrm>
            <a:off x="374651" y="1541418"/>
            <a:ext cx="11442881" cy="4504602"/>
          </a:xfrm>
        </p:spPr>
        <p:txBody>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64597838"/>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
        <p:nvSpPr>
          <p:cNvPr id="8" name="Content Placeholder">
            <a:extLst>
              <a:ext uri="{FF2B5EF4-FFF2-40B4-BE49-F238E27FC236}">
                <a16:creationId xmlns:a16="http://schemas.microsoft.com/office/drawing/2014/main" id="{65A0C7EC-4798-4728-86EA-B35780094DC0}"/>
              </a:ext>
            </a:extLst>
          </p:cNvPr>
          <p:cNvSpPr>
            <a:spLocks noGrp="1"/>
          </p:cNvSpPr>
          <p:nvPr>
            <p:ph sz="quarter" idx="20"/>
          </p:nvPr>
        </p:nvSpPr>
        <p:spPr>
          <a:xfrm>
            <a:off x="381000" y="999160"/>
            <a:ext cx="11403014"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956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Dark, Title only, no content">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5D114A-B92C-774A-2832-F1D69FB6BB40}"/>
              </a:ext>
            </a:extLst>
          </p:cNvPr>
          <p:cNvSpPr>
            <a:spLocks noGrp="1"/>
          </p:cNvSpPr>
          <p:nvPr>
            <p:ph type="title" hasCustomPrompt="1"/>
          </p:nvPr>
        </p:nvSpPr>
        <p:spPr/>
        <p:txBody>
          <a:bodyPr/>
          <a:lstStyle>
            <a:lvl1pPr>
              <a:defRPr/>
            </a:lvl1pPr>
          </a:lstStyle>
          <a:p>
            <a:r>
              <a:rPr lang="en-US"/>
              <a:t>Title only, blank layout — dark mode;</a:t>
            </a:r>
            <a:br>
              <a:rPr lang="en-US"/>
            </a:br>
            <a:r>
              <a:rPr lang="en-US"/>
              <a:t>two lines max</a:t>
            </a:r>
          </a:p>
        </p:txBody>
      </p:sp>
      <p:pic>
        <p:nvPicPr>
          <p:cNvPr id="7" name="Graphic 6">
            <a:extLst>
              <a:ext uri="{FF2B5EF4-FFF2-40B4-BE49-F238E27FC236}">
                <a16:creationId xmlns:a16="http://schemas.microsoft.com/office/drawing/2014/main" id="{34A44F5C-6831-516B-3BF0-A233A179F2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374651" y="6402311"/>
            <a:ext cx="527812" cy="150888"/>
          </a:xfrm>
          <a:prstGeom prst="rect">
            <a:avLst/>
          </a:prstGeom>
        </p:spPr>
      </p:pic>
      <p:sp>
        <p:nvSpPr>
          <p:cNvPr id="9" name="Slide Number Placeholder 5">
            <a:extLst>
              <a:ext uri="{FF2B5EF4-FFF2-40B4-BE49-F238E27FC236}">
                <a16:creationId xmlns:a16="http://schemas.microsoft.com/office/drawing/2014/main" id="{4216AF2C-5E06-496C-D0F9-CD2D21DD7372}"/>
              </a:ext>
            </a:extLst>
          </p:cNvPr>
          <p:cNvSpPr>
            <a:spLocks noGrp="1"/>
          </p:cNvSpPr>
          <p:nvPr>
            <p:ph type="sldNum" sz="quarter" idx="4"/>
          </p:nvPr>
        </p:nvSpPr>
        <p:spPr>
          <a:xfrm>
            <a:off x="11468100" y="6429247"/>
            <a:ext cx="340782" cy="190500"/>
          </a:xfrm>
          <a:prstGeom prst="rect">
            <a:avLst/>
          </a:prstGeom>
        </p:spPr>
        <p:txBody>
          <a:bodyPr vert="horz" lIns="0" tIns="45720" rIns="0" bIns="45720" rtlCol="0" anchor="t" anchorCtr="0"/>
          <a:lstStyle>
            <a:lvl1pPr algn="r">
              <a:defRPr sz="700">
                <a:solidFill>
                  <a:srgbClr val="F7F7F7"/>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35562796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Dark, blank">
    <p:bg>
      <p:bgPr>
        <a:solidFill>
          <a:schemeClr val="tx1"/>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4216AF2C-5E06-496C-D0F9-CD2D21DD7372}"/>
              </a:ext>
            </a:extLst>
          </p:cNvPr>
          <p:cNvSpPr>
            <a:spLocks noGrp="1"/>
          </p:cNvSpPr>
          <p:nvPr>
            <p:ph type="sldNum" sz="quarter" idx="4"/>
          </p:nvPr>
        </p:nvSpPr>
        <p:spPr>
          <a:xfrm>
            <a:off x="11468100" y="6429247"/>
            <a:ext cx="340782" cy="190500"/>
          </a:xfrm>
          <a:prstGeom prst="rect">
            <a:avLst/>
          </a:prstGeom>
        </p:spPr>
        <p:txBody>
          <a:bodyPr vert="horz" lIns="0" tIns="45720" rIns="0" bIns="45720" rtlCol="0" anchor="t" anchorCtr="0"/>
          <a:lstStyle>
            <a:lvl1pPr algn="r">
              <a:defRPr sz="700">
                <a:solidFill>
                  <a:srgbClr val="F7F7F7"/>
                </a:solidFill>
              </a:defRPr>
            </a:lvl1pPr>
          </a:lstStyle>
          <a:p>
            <a:fld id="{C0388CE4-E87A-43A8-A4DA-5AAB8529E0B0}" type="slidenum">
              <a:rPr lang="en-US" smtClean="0"/>
              <a:pPr/>
              <a:t>‹#›</a:t>
            </a:fld>
            <a:endParaRPr lang="en-US"/>
          </a:p>
        </p:txBody>
      </p:sp>
      <p:pic>
        <p:nvPicPr>
          <p:cNvPr id="15" name="Picture 14" descr="A green logo on a black background&#10;&#10;Description automatically generated">
            <a:extLst>
              <a:ext uri="{FF2B5EF4-FFF2-40B4-BE49-F238E27FC236}">
                <a16:creationId xmlns:a16="http://schemas.microsoft.com/office/drawing/2014/main" id="{28EC394E-1EE4-45A0-FA24-013FD88AC589}"/>
              </a:ext>
            </a:extLst>
          </p:cNvPr>
          <p:cNvPicPr>
            <a:picLocks noChangeAspect="1"/>
          </p:cNvPicPr>
          <p:nvPr userDrawn="1"/>
        </p:nvPicPr>
        <p:blipFill>
          <a:blip r:embed="rId2" cstate="screen">
            <a:extLst>
              <a:ext uri="{28A0092B-C50C-407E-A947-70E740481C1C}">
                <a14:useLocalDpi xmlns:a14="http://schemas.microsoft.com/office/drawing/2010/main"/>
              </a:ext>
            </a:extLst>
          </a:blip>
          <a:srcRect l="39931"/>
          <a:stretch>
            <a:fillRect/>
          </a:stretch>
        </p:blipFill>
        <p:spPr>
          <a:xfrm>
            <a:off x="1184564" y="6264863"/>
            <a:ext cx="1144068" cy="427803"/>
          </a:xfrm>
          <a:prstGeom prst="rect">
            <a:avLst/>
          </a:prstGeom>
        </p:spPr>
      </p:pic>
      <p:pic>
        <p:nvPicPr>
          <p:cNvPr id="16" name="Graphic 15">
            <a:extLst>
              <a:ext uri="{FF2B5EF4-FFF2-40B4-BE49-F238E27FC236}">
                <a16:creationId xmlns:a16="http://schemas.microsoft.com/office/drawing/2014/main" id="{919375AF-6450-FEB0-8CDF-01FED3D4B6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564" y="6364567"/>
            <a:ext cx="765313" cy="218661"/>
          </a:xfrm>
          <a:prstGeom prst="rect">
            <a:avLst/>
          </a:prstGeom>
        </p:spPr>
      </p:pic>
    </p:spTree>
    <p:extLst>
      <p:ext uri="{BB962C8B-B14F-4D97-AF65-F5344CB8AC3E}">
        <p14:creationId xmlns:p14="http://schemas.microsoft.com/office/powerpoint/2010/main" val="1530273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Dark, Title and subhead, no content">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5D114A-B92C-774A-2832-F1D69FB6BB40}"/>
              </a:ext>
            </a:extLst>
          </p:cNvPr>
          <p:cNvSpPr>
            <a:spLocks noGrp="1"/>
          </p:cNvSpPr>
          <p:nvPr>
            <p:ph type="title" hasCustomPrompt="1"/>
          </p:nvPr>
        </p:nvSpPr>
        <p:spPr/>
        <p:txBody>
          <a:bodyPr/>
          <a:lstStyle>
            <a:lvl1pPr>
              <a:defRPr/>
            </a:lvl1pPr>
          </a:lstStyle>
          <a:p>
            <a:r>
              <a:rPr lang="en-US"/>
              <a:t>Title and subtitle, blank layout — dark mode;</a:t>
            </a:r>
            <a:br>
              <a:rPr lang="en-US"/>
            </a:br>
            <a:r>
              <a:rPr lang="en-US"/>
              <a:t>two lines max</a:t>
            </a:r>
          </a:p>
        </p:txBody>
      </p:sp>
      <p:pic>
        <p:nvPicPr>
          <p:cNvPr id="7" name="Graphic 6">
            <a:extLst>
              <a:ext uri="{FF2B5EF4-FFF2-40B4-BE49-F238E27FC236}">
                <a16:creationId xmlns:a16="http://schemas.microsoft.com/office/drawing/2014/main" id="{34A44F5C-6831-516B-3BF0-A233A179F2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374651" y="6402311"/>
            <a:ext cx="527812" cy="150888"/>
          </a:xfrm>
          <a:prstGeom prst="rect">
            <a:avLst/>
          </a:prstGeom>
        </p:spPr>
      </p:pic>
      <p:sp>
        <p:nvSpPr>
          <p:cNvPr id="9" name="Slide Number Placeholder 5">
            <a:extLst>
              <a:ext uri="{FF2B5EF4-FFF2-40B4-BE49-F238E27FC236}">
                <a16:creationId xmlns:a16="http://schemas.microsoft.com/office/drawing/2014/main" id="{4216AF2C-5E06-496C-D0F9-CD2D21DD7372}"/>
              </a:ext>
            </a:extLst>
          </p:cNvPr>
          <p:cNvSpPr>
            <a:spLocks noGrp="1"/>
          </p:cNvSpPr>
          <p:nvPr>
            <p:ph type="sldNum" sz="quarter" idx="4"/>
          </p:nvPr>
        </p:nvSpPr>
        <p:spPr>
          <a:xfrm>
            <a:off x="11468100" y="6429247"/>
            <a:ext cx="340782" cy="190500"/>
          </a:xfrm>
          <a:prstGeom prst="rect">
            <a:avLst/>
          </a:prstGeom>
        </p:spPr>
        <p:txBody>
          <a:bodyPr vert="horz" lIns="0" tIns="45720" rIns="0" bIns="45720" rtlCol="0" anchor="t" anchorCtr="0"/>
          <a:lstStyle>
            <a:lvl1pPr algn="r">
              <a:defRPr sz="700">
                <a:solidFill>
                  <a:srgbClr val="F7F7F7"/>
                </a:solidFill>
              </a:defRPr>
            </a:lvl1pPr>
          </a:lstStyle>
          <a:p>
            <a:fld id="{C0388CE4-E87A-43A8-A4DA-5AAB8529E0B0}" type="slidenum">
              <a:rPr lang="en-US" smtClean="0"/>
              <a:pPr/>
              <a:t>‹#›</a:t>
            </a:fld>
            <a:endParaRPr lang="en-US"/>
          </a:p>
        </p:txBody>
      </p:sp>
      <p:sp>
        <p:nvSpPr>
          <p:cNvPr id="2" name="Text Placeholder 7">
            <a:extLst>
              <a:ext uri="{FF2B5EF4-FFF2-40B4-BE49-F238E27FC236}">
                <a16:creationId xmlns:a16="http://schemas.microsoft.com/office/drawing/2014/main" id="{119EEF8C-7505-DBFC-1D53-7900BAF3F466}"/>
              </a:ext>
            </a:extLst>
          </p:cNvPr>
          <p:cNvSpPr>
            <a:spLocks noGrp="1"/>
          </p:cNvSpPr>
          <p:nvPr>
            <p:ph type="body" sz="quarter" idx="13" hasCustomPrompt="1"/>
          </p:nvPr>
        </p:nvSpPr>
        <p:spPr>
          <a:xfrm>
            <a:off x="374904" y="1216152"/>
            <a:ext cx="9518396" cy="369486"/>
          </a:xfrm>
        </p:spPr>
        <p:txBody>
          <a:bodyPr tIns="0"/>
          <a:lstStyle>
            <a:lvl1pPr>
              <a:defRPr sz="2000"/>
            </a:lvl1pPr>
          </a:lstStyle>
          <a:p>
            <a:pPr lvl="0"/>
            <a:r>
              <a:rPr lang="en-US"/>
              <a:t>Optional subhead placeholder</a:t>
            </a:r>
          </a:p>
        </p:txBody>
      </p:sp>
    </p:spTree>
    <p:extLst>
      <p:ext uri="{BB962C8B-B14F-4D97-AF65-F5344CB8AC3E}">
        <p14:creationId xmlns:p14="http://schemas.microsoft.com/office/powerpoint/2010/main" val="2871568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wo Pictures with Captions">
    <p:spTree>
      <p:nvGrpSpPr>
        <p:cNvPr id="1" name=""/>
        <p:cNvGrpSpPr/>
        <p:nvPr/>
      </p:nvGrpSpPr>
      <p:grpSpPr>
        <a:xfrm>
          <a:off x="0" y="0"/>
          <a:ext cx="0" cy="0"/>
          <a:chOff x="0" y="0"/>
          <a:chExt cx="0" cy="0"/>
        </a:xfrm>
      </p:grpSpPr>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n-lt"/>
              </a:defRPr>
            </a:lvl1pPr>
          </a:lstStyle>
          <a:p>
            <a:r>
              <a:rPr lang="en-US"/>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n-lt"/>
              </a:defRPr>
            </a:lvl1pPr>
          </a:lstStyle>
          <a:p>
            <a:r>
              <a:rPr lang="en-US"/>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278F3E4F-3B9E-412C-A6C9-621D3C25AA9F}"/>
              </a:ext>
            </a:extLst>
          </p:cNvPr>
          <p:cNvSpPr>
            <a:spLocks noGrp="1"/>
          </p:cNvSpPr>
          <p:nvPr>
            <p:ph type="ftr" sz="quarter" idx="21"/>
          </p:nvPr>
        </p:nvSpPr>
        <p:spPr/>
        <p:txBody>
          <a:bodyPr/>
          <a:lstStyle/>
          <a:p>
            <a:r>
              <a:rPr lang="en-US"/>
              <a:t>Confidential | Authorized</a:t>
            </a:r>
          </a:p>
        </p:txBody>
      </p:sp>
    </p:spTree>
    <p:extLst>
      <p:ext uri="{BB962C8B-B14F-4D97-AF65-F5344CB8AC3E}">
        <p14:creationId xmlns:p14="http://schemas.microsoft.com/office/powerpoint/2010/main" val="279541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A170-8CC0-47B1-FE7B-FCA095BCC147}"/>
              </a:ext>
            </a:extLst>
          </p:cNvPr>
          <p:cNvSpPr>
            <a:spLocks noGrp="1"/>
          </p:cNvSpPr>
          <p:nvPr>
            <p:ph type="title" hasCustomPrompt="1"/>
          </p:nvPr>
        </p:nvSpPr>
        <p:spPr>
          <a:xfrm>
            <a:off x="374904" y="1432242"/>
            <a:ext cx="8599487" cy="1846659"/>
          </a:xfrm>
          <a:prstGeom prst="rect">
            <a:avLst/>
          </a:prstGeom>
        </p:spPr>
        <p:txBody>
          <a:bodyPr anchor="b">
            <a:noAutofit/>
          </a:bodyPr>
          <a:lstStyle>
            <a:lvl1pPr>
              <a:lnSpc>
                <a:spcPct val="100000"/>
              </a:lnSpc>
              <a:defRPr sz="6000" b="0" i="0">
                <a:solidFill>
                  <a:schemeClr val="bg1"/>
                </a:solidFill>
                <a:latin typeface="HPE Graphik Light" pitchFamily="2" charset="77"/>
              </a:defRPr>
            </a:lvl1pPr>
          </a:lstStyle>
          <a:p>
            <a:r>
              <a:rPr lang="en-US"/>
              <a:t>Divider 1</a:t>
            </a:r>
            <a:br>
              <a:rPr lang="en-US"/>
            </a:br>
            <a:r>
              <a:rPr lang="en-US"/>
              <a:t>two lines max</a:t>
            </a:r>
          </a:p>
        </p:txBody>
      </p:sp>
      <p:sp>
        <p:nvSpPr>
          <p:cNvPr id="3" name="Text Placeholder 2">
            <a:extLst>
              <a:ext uri="{FF2B5EF4-FFF2-40B4-BE49-F238E27FC236}">
                <a16:creationId xmlns:a16="http://schemas.microsoft.com/office/drawing/2014/main" id="{169C2486-EF2B-1442-FE2C-36120DCDA0B0}"/>
              </a:ext>
            </a:extLst>
          </p:cNvPr>
          <p:cNvSpPr>
            <a:spLocks noGrp="1"/>
          </p:cNvSpPr>
          <p:nvPr>
            <p:ph type="body" idx="1" hasCustomPrompt="1"/>
          </p:nvPr>
        </p:nvSpPr>
        <p:spPr>
          <a:xfrm>
            <a:off x="377021" y="3424794"/>
            <a:ext cx="6633379" cy="365126"/>
          </a:xfrm>
          <a:prstGeom prst="rect">
            <a:avLst/>
          </a:prstGeom>
        </p:spPr>
        <p:txBody>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Subtitle here only if needed</a:t>
            </a:r>
          </a:p>
        </p:txBody>
      </p:sp>
      <p:sp>
        <p:nvSpPr>
          <p:cNvPr id="5" name="Footer Placeholder 3">
            <a:extLst>
              <a:ext uri="{FF2B5EF4-FFF2-40B4-BE49-F238E27FC236}">
                <a16:creationId xmlns:a16="http://schemas.microsoft.com/office/drawing/2014/main" id="{37F33158-1754-653B-F011-1E6EDDA861C0}"/>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bg1"/>
                </a:solidFill>
                <a:latin typeface="+mn-lt"/>
              </a:defRPr>
            </a:lvl1pPr>
          </a:lstStyle>
          <a:p>
            <a:pPr algn="r"/>
            <a:r>
              <a:rPr lang="en-US"/>
              <a:t>Confidential | Authorized HPE partner use only</a:t>
            </a:r>
          </a:p>
        </p:txBody>
      </p:sp>
      <p:sp>
        <p:nvSpPr>
          <p:cNvPr id="6" name="Slide Number Placeholder 4">
            <a:extLst>
              <a:ext uri="{FF2B5EF4-FFF2-40B4-BE49-F238E27FC236}">
                <a16:creationId xmlns:a16="http://schemas.microsoft.com/office/drawing/2014/main" id="{07E9BAFD-B89D-1DD6-6FAB-B033012DF6C4}"/>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bg1"/>
                </a:solidFill>
                <a:latin typeface="+mn-lt"/>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50175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cSld name="Title Slide with linear storytelling 01">
    <p:bg>
      <p:bgPr>
        <a:solidFill>
          <a:schemeClr val="bg1"/>
        </a:solidFill>
        <a:effectLst/>
      </p:bgPr>
    </p:bg>
    <p:spTree>
      <p:nvGrpSpPr>
        <p:cNvPr id="1" name=""/>
        <p:cNvGrpSpPr/>
        <p:nvPr/>
      </p:nvGrpSpPr>
      <p:grpSpPr>
        <a:xfrm>
          <a:off x="0" y="0"/>
          <a:ext cx="0" cy="0"/>
          <a:chOff x="0" y="0"/>
          <a:chExt cx="0" cy="0"/>
        </a:xfrm>
      </p:grpSpPr>
      <p:sp>
        <p:nvSpPr>
          <p:cNvPr id="19" name="Date"/>
          <p:cNvSpPr>
            <a:spLocks noGrp="1"/>
          </p:cNvSpPr>
          <p:nvPr>
            <p:ph type="body" sz="quarter" idx="13" hasCustomPrompt="1"/>
          </p:nvPr>
        </p:nvSpPr>
        <p:spPr>
          <a:xfrm>
            <a:off x="290747" y="4333565"/>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2" name="Subtitle"/>
          <p:cNvSpPr>
            <a:spLocks noGrp="1"/>
          </p:cNvSpPr>
          <p:nvPr>
            <p:ph type="subTitle" idx="1" hasCustomPrompt="1"/>
          </p:nvPr>
        </p:nvSpPr>
        <p:spPr>
          <a:xfrm>
            <a:off x="290747" y="3888670"/>
            <a:ext cx="7824552"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5" name="Title"/>
          <p:cNvSpPr>
            <a:spLocks noGrp="1"/>
          </p:cNvSpPr>
          <p:nvPr>
            <p:ph type="title" hasCustomPrompt="1"/>
          </p:nvPr>
        </p:nvSpPr>
        <p:spPr>
          <a:xfrm>
            <a:off x="290748" y="1624779"/>
            <a:ext cx="7824552"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p>
        </p:txBody>
      </p:sp>
      <p:sp>
        <p:nvSpPr>
          <p:cNvPr id="10" name="Picture Placeholder 1">
            <a:extLst>
              <a:ext uri="{FF2B5EF4-FFF2-40B4-BE49-F238E27FC236}">
                <a16:creationId xmlns:a16="http://schemas.microsoft.com/office/drawing/2014/main" id="{2FD840D7-BFFA-43F2-A0A3-65E3C3FCAC2B}"/>
              </a:ext>
            </a:extLst>
          </p:cNvPr>
          <p:cNvSpPr>
            <a:spLocks noGrp="1"/>
          </p:cNvSpPr>
          <p:nvPr>
            <p:ph type="pic" sz="quarter" idx="18" hasCustomPrompt="1"/>
          </p:nvPr>
        </p:nvSpPr>
        <p:spPr>
          <a:xfrm>
            <a:off x="8115300" y="335280"/>
            <a:ext cx="4076700" cy="3413760"/>
          </a:xfrm>
        </p:spPr>
        <p:txBody>
          <a:bodyPr anchor="ctr">
            <a:normAutofit/>
          </a:bodyPr>
          <a:lstStyle>
            <a:lvl1pPr marL="0" indent="0" algn="ctr">
              <a:buNone/>
              <a:defRPr sz="1200">
                <a:latin typeface="+mn-lt"/>
              </a:defRPr>
            </a:lvl1pPr>
          </a:lstStyle>
          <a:p>
            <a:r>
              <a:rPr lang="en-US"/>
              <a:t>Click to add picture</a:t>
            </a:r>
          </a:p>
        </p:txBody>
      </p:sp>
      <p:sp>
        <p:nvSpPr>
          <p:cNvPr id="31" name="Footer Placeholder">
            <a:extLst>
              <a:ext uri="{FF2B5EF4-FFF2-40B4-BE49-F238E27FC236}">
                <a16:creationId xmlns:a16="http://schemas.microsoft.com/office/drawing/2014/main" id="{E55B74B5-3BEB-42DA-B5E3-454730B56BE9}"/>
              </a:ext>
            </a:extLst>
          </p:cNvPr>
          <p:cNvSpPr>
            <a:spLocks noGrp="1"/>
          </p:cNvSpPr>
          <p:nvPr>
            <p:ph type="ftr" sz="quarter" idx="14"/>
          </p:nvPr>
        </p:nvSpPr>
        <p:spPr>
          <a:xfrm>
            <a:off x="290747" y="6113044"/>
            <a:ext cx="7481160" cy="411581"/>
          </a:xfrm>
        </p:spPr>
        <p:txBody>
          <a:bodyPr/>
          <a:lstStyle>
            <a:lvl1pPr algn="l">
              <a:defRPr>
                <a:latin typeface="+mn-lt"/>
              </a:defRPr>
            </a:lvl1pPr>
          </a:lstStyle>
          <a:p>
            <a:r>
              <a:rPr lang="en-US"/>
              <a:t>Confidential | Authorized</a:t>
            </a:r>
          </a:p>
        </p:txBody>
      </p:sp>
      <p:sp>
        <p:nvSpPr>
          <p:cNvPr id="36" name="Picture Placeholder 1">
            <a:extLst>
              <a:ext uri="{FF2B5EF4-FFF2-40B4-BE49-F238E27FC236}">
                <a16:creationId xmlns:a16="http://schemas.microsoft.com/office/drawing/2014/main" id="{43EF0986-5B26-4AE5-96BE-589FB0B4DAD6}"/>
              </a:ext>
            </a:extLst>
          </p:cNvPr>
          <p:cNvSpPr>
            <a:spLocks noGrp="1"/>
          </p:cNvSpPr>
          <p:nvPr>
            <p:ph type="pic" sz="quarter" idx="21" hasCustomPrompt="1"/>
          </p:nvPr>
        </p:nvSpPr>
        <p:spPr>
          <a:xfrm>
            <a:off x="8115299" y="3749040"/>
            <a:ext cx="2039112" cy="1554480"/>
          </a:xfrm>
        </p:spPr>
        <p:txBody>
          <a:bodyPr anchor="ctr">
            <a:normAutofit/>
          </a:bodyPr>
          <a:lstStyle>
            <a:lvl1pPr marL="0" indent="0" algn="ctr">
              <a:buNone/>
              <a:defRPr sz="1200">
                <a:latin typeface="+mn-lt"/>
              </a:defRPr>
            </a:lvl1pPr>
          </a:lstStyle>
          <a:p>
            <a:r>
              <a:rPr lang="en-US"/>
              <a:t>Click to add picture</a:t>
            </a:r>
          </a:p>
        </p:txBody>
      </p:sp>
      <p:sp>
        <p:nvSpPr>
          <p:cNvPr id="37" name="Picture Placeholder 1">
            <a:extLst>
              <a:ext uri="{FF2B5EF4-FFF2-40B4-BE49-F238E27FC236}">
                <a16:creationId xmlns:a16="http://schemas.microsoft.com/office/drawing/2014/main" id="{61617276-D740-408E-A27F-6908B23FFFA8}"/>
              </a:ext>
            </a:extLst>
          </p:cNvPr>
          <p:cNvSpPr>
            <a:spLocks noGrp="1"/>
          </p:cNvSpPr>
          <p:nvPr>
            <p:ph type="pic" sz="quarter" idx="22" hasCustomPrompt="1"/>
          </p:nvPr>
        </p:nvSpPr>
        <p:spPr>
          <a:xfrm>
            <a:off x="8115299" y="5303520"/>
            <a:ext cx="2039112" cy="1554480"/>
          </a:xfrm>
        </p:spPr>
        <p:txBody>
          <a:bodyPr anchor="ctr">
            <a:normAutofit/>
          </a:bodyPr>
          <a:lstStyle>
            <a:lvl1pPr marL="0" indent="0" algn="ctr">
              <a:buNone/>
              <a:defRPr sz="1200">
                <a:latin typeface="+mn-lt"/>
              </a:defRPr>
            </a:lvl1pPr>
          </a:lstStyle>
          <a:p>
            <a:r>
              <a:rPr lang="en-US"/>
              <a:t>Click to add picture</a:t>
            </a:r>
          </a:p>
        </p:txBody>
      </p:sp>
    </p:spTree>
    <p:extLst>
      <p:ext uri="{BB962C8B-B14F-4D97-AF65-F5344CB8AC3E}">
        <p14:creationId xmlns:p14="http://schemas.microsoft.com/office/powerpoint/2010/main" val="112558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defRPr>
            </a:lvl1pPr>
          </a:lstStyle>
          <a:p>
            <a:r>
              <a:rPr lang="en-US"/>
              <a:t>Confidential | Authorized HPE Partner Use Only</a:t>
            </a:r>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
        <p:nvSpPr>
          <p:cNvPr id="8" name="Content Placeholder">
            <a:extLst>
              <a:ext uri="{FF2B5EF4-FFF2-40B4-BE49-F238E27FC236}">
                <a16:creationId xmlns:a16="http://schemas.microsoft.com/office/drawing/2014/main" id="{65A0C7EC-4798-4728-86EA-B35780094DC0}"/>
              </a:ext>
            </a:extLst>
          </p:cNvPr>
          <p:cNvSpPr>
            <a:spLocks noGrp="1"/>
          </p:cNvSpPr>
          <p:nvPr>
            <p:ph sz="quarter" idx="20"/>
          </p:nvPr>
        </p:nvSpPr>
        <p:spPr>
          <a:xfrm>
            <a:off x="381000" y="999160"/>
            <a:ext cx="11403014"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820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over 1 (Lockup)">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8" name="Logo Lockup 1">
            <a:extLst>
              <a:ext uri="{FF2B5EF4-FFF2-40B4-BE49-F238E27FC236}">
                <a16:creationId xmlns:a16="http://schemas.microsoft.com/office/drawing/2014/main" id="{94A7E2BC-A457-8ED8-33BA-A5AC25DA1F7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6964" y="239420"/>
            <a:ext cx="3462086" cy="584227"/>
          </a:xfrm>
          <a:prstGeom prst="rect">
            <a:avLst/>
          </a:prstGeom>
        </p:spPr>
      </p:pic>
      <p:sp>
        <p:nvSpPr>
          <p:cNvPr id="9" name="Title 2">
            <a:extLst>
              <a:ext uri="{FF2B5EF4-FFF2-40B4-BE49-F238E27FC236}">
                <a16:creationId xmlns:a16="http://schemas.microsoft.com/office/drawing/2014/main" id="{6702D808-AF03-DEF9-0314-E4335A543C08}"/>
              </a:ext>
            </a:extLst>
          </p:cNvPr>
          <p:cNvSpPr>
            <a:spLocks noGrp="1"/>
          </p:cNvSpPr>
          <p:nvPr>
            <p:ph type="ctrTitle" hasCustomPrompt="1"/>
          </p:nvPr>
        </p:nvSpPr>
        <p:spPr>
          <a:xfrm>
            <a:off x="374903" y="1813791"/>
            <a:ext cx="10012359" cy="1577109"/>
          </a:xfrm>
        </p:spPr>
        <p:txBody>
          <a:bodyPr lIns="0" tIns="46990" rIns="0" bIns="46990" anchor="b"/>
          <a:lstStyle>
            <a:lvl1pPr algn="l">
              <a:lnSpc>
                <a:spcPct val="90000"/>
              </a:lnSpc>
              <a:defRPr sz="4800">
                <a:solidFill>
                  <a:schemeClr val="tx1"/>
                </a:solidFill>
              </a:defRPr>
            </a:lvl1pPr>
          </a:lstStyle>
          <a:p>
            <a:r>
              <a:rPr lang="en-US"/>
              <a:t>Cover </a:t>
            </a:r>
            <a:r>
              <a:rPr lang="pl-PL"/>
              <a:t>1</a:t>
            </a:r>
            <a:endParaRPr lang="en-US"/>
          </a:p>
        </p:txBody>
      </p:sp>
      <p:sp>
        <p:nvSpPr>
          <p:cNvPr id="6" name="Subtitle 3">
            <a:extLst>
              <a:ext uri="{FF2B5EF4-FFF2-40B4-BE49-F238E27FC236}">
                <a16:creationId xmlns:a16="http://schemas.microsoft.com/office/drawing/2014/main" id="{DEE9B376-05EC-3588-37E2-05C039D1F60D}"/>
              </a:ext>
            </a:extLst>
          </p:cNvPr>
          <p:cNvSpPr>
            <a:spLocks noGrp="1"/>
          </p:cNvSpPr>
          <p:nvPr>
            <p:ph type="subTitle" idx="1" hasCustomPrompt="1"/>
          </p:nvPr>
        </p:nvSpPr>
        <p:spPr>
          <a:xfrm>
            <a:off x="374903" y="3424765"/>
            <a:ext cx="10012359" cy="415635"/>
          </a:xfrm>
          <a:prstGeom prst="rect">
            <a:avLst/>
          </a:prstGeom>
        </p:spPr>
        <p:txBody>
          <a:bodyPr/>
          <a:lstStyle>
            <a:lvl1pPr marL="0" indent="0" algn="l">
              <a:spcBef>
                <a:spcPts val="0"/>
              </a:spcBef>
              <a:buNone/>
              <a:defRPr sz="2000" b="0" i="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7" name="Text Placeholder 4">
            <a:extLst>
              <a:ext uri="{FF2B5EF4-FFF2-40B4-BE49-F238E27FC236}">
                <a16:creationId xmlns:a16="http://schemas.microsoft.com/office/drawing/2014/main" id="{0061C036-93AE-3BAB-6526-8E33EA44445B}"/>
              </a:ext>
            </a:extLst>
          </p:cNvPr>
          <p:cNvSpPr>
            <a:spLocks noGrp="1"/>
          </p:cNvSpPr>
          <p:nvPr>
            <p:ph type="body" sz="quarter" idx="23" hasCustomPrompt="1"/>
          </p:nvPr>
        </p:nvSpPr>
        <p:spPr>
          <a:xfrm>
            <a:off x="374904" y="3840400"/>
            <a:ext cx="10012358" cy="338554"/>
          </a:xfrm>
          <a:prstGeom prst="rect">
            <a:avLst/>
          </a:prstGeom>
        </p:spPr>
        <p:txBody>
          <a:bodyPr>
            <a:noAutofit/>
          </a:bodyPr>
          <a:lstStyle>
            <a:lvl1pPr marL="0" indent="0">
              <a:buNone/>
              <a:defRPr sz="1600"/>
            </a:lvl1pPr>
          </a:lstStyle>
          <a:p>
            <a:pPr lvl="0"/>
            <a:r>
              <a:rPr lang="en-GB"/>
              <a:t>Date</a:t>
            </a:r>
            <a:endParaRPr lang="en-PL"/>
          </a:p>
        </p:txBody>
      </p:sp>
      <p:sp>
        <p:nvSpPr>
          <p:cNvPr id="2" name="Footer Placeholder 5">
            <a:extLst>
              <a:ext uri="{FF2B5EF4-FFF2-40B4-BE49-F238E27FC236}">
                <a16:creationId xmlns:a16="http://schemas.microsoft.com/office/drawing/2014/main" id="{DBE2E1BB-CE0A-BA4E-62F3-C11C72B14BDB}"/>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tx1"/>
                </a:solidFill>
                <a:latin typeface="+mn-lt"/>
              </a:defRPr>
            </a:lvl1pPr>
          </a:lstStyle>
          <a:p>
            <a:pPr algn="r"/>
            <a:r>
              <a:rPr lang="en-US"/>
              <a:t>Confidential | Authorized HPE partner use only</a:t>
            </a:r>
          </a:p>
        </p:txBody>
      </p:sp>
      <p:sp>
        <p:nvSpPr>
          <p:cNvPr id="3" name="Slide Number Placeholder 6">
            <a:extLst>
              <a:ext uri="{FF2B5EF4-FFF2-40B4-BE49-F238E27FC236}">
                <a16:creationId xmlns:a16="http://schemas.microsoft.com/office/drawing/2014/main" id="{E4EC4B5E-61C1-0327-AC26-FD6B85B7F09F}"/>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tx1"/>
                </a:solidFill>
                <a:latin typeface="+mn-lt"/>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414891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over 2 (Lockup)">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2" name="Logo Lockup 1">
            <a:extLst>
              <a:ext uri="{FF2B5EF4-FFF2-40B4-BE49-F238E27FC236}">
                <a16:creationId xmlns:a16="http://schemas.microsoft.com/office/drawing/2014/main" id="{AEE00F90-73E4-5223-A58C-3132651D4F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6964" y="239420"/>
            <a:ext cx="3462086" cy="584227"/>
          </a:xfrm>
          <a:prstGeom prst="rect">
            <a:avLst/>
          </a:prstGeom>
        </p:spPr>
      </p:pic>
      <p:sp>
        <p:nvSpPr>
          <p:cNvPr id="9" name="Title 2">
            <a:extLst>
              <a:ext uri="{FF2B5EF4-FFF2-40B4-BE49-F238E27FC236}">
                <a16:creationId xmlns:a16="http://schemas.microsoft.com/office/drawing/2014/main" id="{9A8CED90-83F5-DFF6-245A-6CD299701B86}"/>
              </a:ext>
            </a:extLst>
          </p:cNvPr>
          <p:cNvSpPr>
            <a:spLocks noGrp="1"/>
          </p:cNvSpPr>
          <p:nvPr>
            <p:ph type="ctrTitle" hasCustomPrompt="1"/>
          </p:nvPr>
        </p:nvSpPr>
        <p:spPr>
          <a:xfrm>
            <a:off x="374903" y="1813791"/>
            <a:ext cx="10012359" cy="1577109"/>
          </a:xfrm>
        </p:spPr>
        <p:txBody>
          <a:bodyPr lIns="0" tIns="46990" rIns="0" bIns="46990" anchor="b"/>
          <a:lstStyle>
            <a:lvl1pPr algn="l">
              <a:lnSpc>
                <a:spcPct val="90000"/>
              </a:lnSpc>
              <a:defRPr sz="4800">
                <a:solidFill>
                  <a:schemeClr val="tx1"/>
                </a:solidFill>
              </a:defRPr>
            </a:lvl1pPr>
          </a:lstStyle>
          <a:p>
            <a:r>
              <a:rPr lang="en-US"/>
              <a:t>Cover </a:t>
            </a:r>
            <a:r>
              <a:rPr lang="pl-PL"/>
              <a:t>2</a:t>
            </a:r>
            <a:endParaRPr lang="en-US"/>
          </a:p>
        </p:txBody>
      </p:sp>
      <p:sp>
        <p:nvSpPr>
          <p:cNvPr id="7" name="Subtitle 3">
            <a:extLst>
              <a:ext uri="{FF2B5EF4-FFF2-40B4-BE49-F238E27FC236}">
                <a16:creationId xmlns:a16="http://schemas.microsoft.com/office/drawing/2014/main" id="{C9B879B3-45C8-291E-B795-79029A3CF99B}"/>
              </a:ext>
            </a:extLst>
          </p:cNvPr>
          <p:cNvSpPr>
            <a:spLocks noGrp="1"/>
          </p:cNvSpPr>
          <p:nvPr>
            <p:ph type="subTitle" idx="1" hasCustomPrompt="1"/>
          </p:nvPr>
        </p:nvSpPr>
        <p:spPr>
          <a:xfrm>
            <a:off x="374903" y="3424765"/>
            <a:ext cx="10012359" cy="415635"/>
          </a:xfrm>
          <a:prstGeom prst="rect">
            <a:avLst/>
          </a:prstGeom>
        </p:spPr>
        <p:txBody>
          <a:bodyPr/>
          <a:lstStyle>
            <a:lvl1pPr marL="0" indent="0" algn="l">
              <a:spcBef>
                <a:spcPts val="0"/>
              </a:spcBef>
              <a:buNone/>
              <a:defRPr sz="2000" b="0" i="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8" name="Text Placeholder 4">
            <a:extLst>
              <a:ext uri="{FF2B5EF4-FFF2-40B4-BE49-F238E27FC236}">
                <a16:creationId xmlns:a16="http://schemas.microsoft.com/office/drawing/2014/main" id="{199A56CF-9478-6AE1-8265-95E8C72FD0EA}"/>
              </a:ext>
            </a:extLst>
          </p:cNvPr>
          <p:cNvSpPr>
            <a:spLocks noGrp="1"/>
          </p:cNvSpPr>
          <p:nvPr>
            <p:ph type="body" sz="quarter" idx="23" hasCustomPrompt="1"/>
          </p:nvPr>
        </p:nvSpPr>
        <p:spPr>
          <a:xfrm>
            <a:off x="374904" y="3840400"/>
            <a:ext cx="10012358" cy="338554"/>
          </a:xfrm>
          <a:prstGeom prst="rect">
            <a:avLst/>
          </a:prstGeom>
        </p:spPr>
        <p:txBody>
          <a:bodyPr>
            <a:noAutofit/>
          </a:bodyPr>
          <a:lstStyle>
            <a:lvl1pPr marL="0" indent="0">
              <a:buNone/>
              <a:defRPr sz="1600"/>
            </a:lvl1pPr>
          </a:lstStyle>
          <a:p>
            <a:pPr lvl="0"/>
            <a:r>
              <a:rPr lang="en-GB"/>
              <a:t>Date</a:t>
            </a:r>
            <a:endParaRPr lang="en-PL"/>
          </a:p>
        </p:txBody>
      </p:sp>
      <p:sp>
        <p:nvSpPr>
          <p:cNvPr id="4" name="Footer Placeholder 5">
            <a:extLst>
              <a:ext uri="{FF2B5EF4-FFF2-40B4-BE49-F238E27FC236}">
                <a16:creationId xmlns:a16="http://schemas.microsoft.com/office/drawing/2014/main" id="{4C7E62B9-7B57-1325-41F8-B563932F3294}"/>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tx1"/>
                </a:solidFill>
                <a:latin typeface="+mn-lt"/>
              </a:defRPr>
            </a:lvl1pPr>
          </a:lstStyle>
          <a:p>
            <a:pPr algn="r"/>
            <a:r>
              <a:rPr lang="en-US"/>
              <a:t>Confidential | Authorized HPE partner use only</a:t>
            </a:r>
          </a:p>
        </p:txBody>
      </p:sp>
      <p:sp>
        <p:nvSpPr>
          <p:cNvPr id="5" name="Slide Number Placeholder 6">
            <a:extLst>
              <a:ext uri="{FF2B5EF4-FFF2-40B4-BE49-F238E27FC236}">
                <a16:creationId xmlns:a16="http://schemas.microsoft.com/office/drawing/2014/main" id="{8D4869DF-7C8C-6D6D-CBDF-4F57DD5DFF22}"/>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tx1"/>
                </a:solidFill>
                <a:latin typeface="+mn-lt"/>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172313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orient="horz" pos="2160">
          <p15:clr>
            <a:srgbClr val="FBAE40"/>
          </p15:clr>
        </p15:guide>
        <p15:guide id="8"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over 3 with Light Picture (Lockup)">
    <p:bg>
      <p:bgPr>
        <a:solidFill>
          <a:schemeClr val="bg1">
            <a:lumMod val="95000"/>
          </a:schemeClr>
        </a:solidFill>
        <a:effectLst/>
      </p:bgPr>
    </p:bg>
    <p:spTree>
      <p:nvGrpSpPr>
        <p:cNvPr id="1" name=""/>
        <p:cNvGrpSpPr/>
        <p:nvPr/>
      </p:nvGrpSpPr>
      <p:grpSpPr>
        <a:xfrm>
          <a:off x="0" y="0"/>
          <a:ext cx="0" cy="0"/>
          <a:chOff x="0" y="0"/>
          <a:chExt cx="0" cy="0"/>
        </a:xfrm>
      </p:grpSpPr>
      <p:pic>
        <p:nvPicPr>
          <p:cNvPr id="5" name="Logo Lockup 1">
            <a:extLst>
              <a:ext uri="{FF2B5EF4-FFF2-40B4-BE49-F238E27FC236}">
                <a16:creationId xmlns:a16="http://schemas.microsoft.com/office/drawing/2014/main" id="{7331BA6A-A377-381A-8864-934ADB55E32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6964" y="239420"/>
            <a:ext cx="3462086" cy="584227"/>
          </a:xfrm>
          <a:prstGeom prst="rect">
            <a:avLst/>
          </a:prstGeom>
        </p:spPr>
      </p:pic>
      <p:pic>
        <p:nvPicPr>
          <p:cNvPr id="13" name="Picture Element 2">
            <a:extLst>
              <a:ext uri="{FF2B5EF4-FFF2-40B4-BE49-F238E27FC236}">
                <a16:creationId xmlns:a16="http://schemas.microsoft.com/office/drawing/2014/main" id="{599C7368-45FB-FA9F-C233-DCDE9E9A375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518948"/>
            <a:ext cx="10934113" cy="5339064"/>
          </a:xfrm>
          <a:prstGeom prst="rect">
            <a:avLst/>
          </a:prstGeom>
        </p:spPr>
      </p:pic>
      <p:sp>
        <p:nvSpPr>
          <p:cNvPr id="2" name="Title 3">
            <a:extLst>
              <a:ext uri="{FF2B5EF4-FFF2-40B4-BE49-F238E27FC236}">
                <a16:creationId xmlns:a16="http://schemas.microsoft.com/office/drawing/2014/main" id="{01118B38-66E2-1853-9640-52CA013779FB}"/>
              </a:ext>
            </a:extLst>
          </p:cNvPr>
          <p:cNvSpPr>
            <a:spLocks noGrp="1"/>
          </p:cNvSpPr>
          <p:nvPr>
            <p:ph type="ctrTitle" hasCustomPrompt="1"/>
          </p:nvPr>
        </p:nvSpPr>
        <p:spPr>
          <a:xfrm>
            <a:off x="374904" y="1813791"/>
            <a:ext cx="9144000" cy="1577109"/>
          </a:xfrm>
        </p:spPr>
        <p:txBody>
          <a:bodyPr lIns="0" tIns="46990" rIns="0" bIns="46990" anchor="b"/>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tx1"/>
                </a:solidFill>
              </a:defRPr>
            </a:lvl1pPr>
          </a:lstStyle>
          <a:p>
            <a:r>
              <a:rPr lang="en-US"/>
              <a:t>Cover </a:t>
            </a:r>
            <a:r>
              <a:rPr lang="pl-PL"/>
              <a:t>3</a:t>
            </a:r>
            <a:r>
              <a:rPr lang="en-US"/>
              <a:t> (with </a:t>
            </a:r>
            <a:r>
              <a:rPr lang="pl-PL"/>
              <a:t>light </a:t>
            </a:r>
            <a:r>
              <a:rPr lang="en-US"/>
              <a:t>picture)</a:t>
            </a:r>
          </a:p>
        </p:txBody>
      </p:sp>
      <p:sp>
        <p:nvSpPr>
          <p:cNvPr id="7" name="Subtitle 4">
            <a:extLst>
              <a:ext uri="{FF2B5EF4-FFF2-40B4-BE49-F238E27FC236}">
                <a16:creationId xmlns:a16="http://schemas.microsoft.com/office/drawing/2014/main" id="{6D5F3A39-BBD4-AFEB-B4E7-8CA166BB3019}"/>
              </a:ext>
            </a:extLst>
          </p:cNvPr>
          <p:cNvSpPr>
            <a:spLocks noGrp="1"/>
          </p:cNvSpPr>
          <p:nvPr>
            <p:ph type="subTitle" idx="1" hasCustomPrompt="1"/>
          </p:nvPr>
        </p:nvSpPr>
        <p:spPr>
          <a:xfrm>
            <a:off x="380972" y="3424765"/>
            <a:ext cx="9144000" cy="415635"/>
          </a:xfrm>
          <a:prstGeom prst="rect">
            <a:avLst/>
          </a:prstGeom>
        </p:spPr>
        <p:txBody>
          <a:bodyPr/>
          <a:lstStyle>
            <a:lvl1pPr marL="0" indent="0" algn="l">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9" name="Text Placeholder 5">
            <a:extLst>
              <a:ext uri="{FF2B5EF4-FFF2-40B4-BE49-F238E27FC236}">
                <a16:creationId xmlns:a16="http://schemas.microsoft.com/office/drawing/2014/main" id="{EC55DFAC-A001-72E6-262A-D060D79E0973}"/>
              </a:ext>
            </a:extLst>
          </p:cNvPr>
          <p:cNvSpPr>
            <a:spLocks noGrp="1"/>
          </p:cNvSpPr>
          <p:nvPr>
            <p:ph type="body" sz="quarter" idx="23" hasCustomPrompt="1"/>
          </p:nvPr>
        </p:nvSpPr>
        <p:spPr>
          <a:xfrm>
            <a:off x="374904" y="3840400"/>
            <a:ext cx="9144000" cy="338554"/>
          </a:xfrm>
          <a:prstGeom prst="rect">
            <a:avLst/>
          </a:prstGeom>
        </p:spPr>
        <p:txBody>
          <a:bodyPr>
            <a:noAutofit/>
          </a:bodyPr>
          <a:lstStyle>
            <a:lvl1pPr marL="0" indent="0">
              <a:buNone/>
              <a:defRPr sz="1600">
                <a:solidFill>
                  <a:schemeClr val="tx1"/>
                </a:solidFill>
              </a:defRPr>
            </a:lvl1pPr>
          </a:lstStyle>
          <a:p>
            <a:pPr lvl="0"/>
            <a:r>
              <a:rPr lang="en-GB"/>
              <a:t>Date</a:t>
            </a:r>
            <a:endParaRPr lang="en-PL"/>
          </a:p>
        </p:txBody>
      </p:sp>
      <p:sp>
        <p:nvSpPr>
          <p:cNvPr id="4" name="Footer Placeholder 6">
            <a:extLst>
              <a:ext uri="{FF2B5EF4-FFF2-40B4-BE49-F238E27FC236}">
                <a16:creationId xmlns:a16="http://schemas.microsoft.com/office/drawing/2014/main" id="{F1B627C3-C1BB-9558-7C73-E25CB3B6E8A4}"/>
              </a:ext>
            </a:extLst>
          </p:cNvPr>
          <p:cNvSpPr>
            <a:spLocks noGrp="1"/>
          </p:cNvSpPr>
          <p:nvPr>
            <p:ph type="ftr" sz="quarter" idx="24"/>
          </p:nvPr>
        </p:nvSpPr>
        <p:spPr/>
        <p:txBody>
          <a:bodyPr/>
          <a:lstStyle>
            <a:lvl1pPr>
              <a:defRPr>
                <a:solidFill>
                  <a:schemeClr val="tx1"/>
                </a:solidFill>
              </a:defRPr>
            </a:lvl1pPr>
          </a:lstStyle>
          <a:p>
            <a:pPr algn="r"/>
            <a:r>
              <a:rPr lang="en-US"/>
              <a:t>Confidential | Authorized HPE partner use only</a:t>
            </a:r>
          </a:p>
        </p:txBody>
      </p:sp>
      <p:sp>
        <p:nvSpPr>
          <p:cNvPr id="8" name="Slide Number Placeholder 7">
            <a:extLst>
              <a:ext uri="{FF2B5EF4-FFF2-40B4-BE49-F238E27FC236}">
                <a16:creationId xmlns:a16="http://schemas.microsoft.com/office/drawing/2014/main" id="{F7BA235C-CFDA-EC42-8041-30F0839937F8}"/>
              </a:ext>
            </a:extLst>
          </p:cNvPr>
          <p:cNvSpPr>
            <a:spLocks noGrp="1"/>
          </p:cNvSpPr>
          <p:nvPr>
            <p:ph type="sldNum" sz="quarter" idx="25"/>
          </p:nvPr>
        </p:nvSpPr>
        <p:spPr/>
        <p:txBody>
          <a:bodyPr/>
          <a:lstStyle>
            <a:lvl1pPr>
              <a:defRPr>
                <a:solidFill>
                  <a:schemeClr val="tx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85288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orient="horz" pos="2136">
          <p15:clr>
            <a:srgbClr val="FBAE40"/>
          </p15:clr>
        </p15:guide>
        <p15:guide id="8"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over 3 with Dark Picture (Lockup)">
    <p:bg>
      <p:bgPr>
        <a:solidFill>
          <a:schemeClr val="tx1">
            <a:lumMod val="90000"/>
            <a:lumOff val="10000"/>
          </a:schemeClr>
        </a:solidFill>
        <a:effectLst/>
      </p:bgPr>
    </p:bg>
    <p:spTree>
      <p:nvGrpSpPr>
        <p:cNvPr id="1" name=""/>
        <p:cNvGrpSpPr/>
        <p:nvPr/>
      </p:nvGrpSpPr>
      <p:grpSpPr>
        <a:xfrm>
          <a:off x="0" y="0"/>
          <a:ext cx="0" cy="0"/>
          <a:chOff x="0" y="0"/>
          <a:chExt cx="0" cy="0"/>
        </a:xfrm>
      </p:grpSpPr>
      <p:pic>
        <p:nvPicPr>
          <p:cNvPr id="5" name="Logo Lockup 1">
            <a:extLst>
              <a:ext uri="{FF2B5EF4-FFF2-40B4-BE49-F238E27FC236}">
                <a16:creationId xmlns:a16="http://schemas.microsoft.com/office/drawing/2014/main" id="{63600783-B49B-459E-5474-6A45EA33278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66964" y="239420"/>
            <a:ext cx="3462085" cy="584227"/>
          </a:xfrm>
          <a:prstGeom prst="rect">
            <a:avLst/>
          </a:prstGeom>
        </p:spPr>
      </p:pic>
      <p:pic>
        <p:nvPicPr>
          <p:cNvPr id="13" name="Picture Element 2">
            <a:extLst>
              <a:ext uri="{FF2B5EF4-FFF2-40B4-BE49-F238E27FC236}">
                <a16:creationId xmlns:a16="http://schemas.microsoft.com/office/drawing/2014/main" id="{599C7368-45FB-FA9F-C233-DCDE9E9A375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0" y="1518948"/>
            <a:ext cx="10934113" cy="5339064"/>
          </a:xfrm>
          <a:prstGeom prst="rect">
            <a:avLst/>
          </a:prstGeom>
        </p:spPr>
      </p:pic>
      <p:sp>
        <p:nvSpPr>
          <p:cNvPr id="2" name="Title 3">
            <a:extLst>
              <a:ext uri="{FF2B5EF4-FFF2-40B4-BE49-F238E27FC236}">
                <a16:creationId xmlns:a16="http://schemas.microsoft.com/office/drawing/2014/main" id="{01118B38-66E2-1853-9640-52CA013779FB}"/>
              </a:ext>
            </a:extLst>
          </p:cNvPr>
          <p:cNvSpPr>
            <a:spLocks noGrp="1"/>
          </p:cNvSpPr>
          <p:nvPr>
            <p:ph type="ctrTitle" hasCustomPrompt="1"/>
          </p:nvPr>
        </p:nvSpPr>
        <p:spPr>
          <a:xfrm>
            <a:off x="374904" y="1813791"/>
            <a:ext cx="9144000" cy="1577109"/>
          </a:xfrm>
        </p:spPr>
        <p:txBody>
          <a:bodyPr lIns="0" tIns="46990" rIns="0" bIns="46990" anchor="b"/>
          <a:lstStyle>
            <a:lvl1pPr marL="0" marR="0" indent="0" algn="l" defTabSz="914400" rtl="0" eaLnBrk="1" fontAlgn="auto" latinLnBrk="0" hangingPunct="1">
              <a:lnSpc>
                <a:spcPct val="90000"/>
              </a:lnSpc>
              <a:spcBef>
                <a:spcPct val="0"/>
              </a:spcBef>
              <a:spcAft>
                <a:spcPts val="0"/>
              </a:spcAft>
              <a:buClrTx/>
              <a:buSzTx/>
              <a:buFontTx/>
              <a:buNone/>
              <a:tabLst/>
              <a:defRPr sz="4800">
                <a:solidFill>
                  <a:schemeClr val="bg1"/>
                </a:solidFill>
              </a:defRPr>
            </a:lvl1pPr>
          </a:lstStyle>
          <a:p>
            <a:r>
              <a:rPr lang="en-US"/>
              <a:t>Cover </a:t>
            </a:r>
            <a:r>
              <a:rPr lang="pl-PL"/>
              <a:t>3</a:t>
            </a:r>
            <a:r>
              <a:rPr lang="en-US"/>
              <a:t> (with dark picture)</a:t>
            </a:r>
          </a:p>
        </p:txBody>
      </p:sp>
      <p:sp>
        <p:nvSpPr>
          <p:cNvPr id="7" name="Subtitle 4">
            <a:extLst>
              <a:ext uri="{FF2B5EF4-FFF2-40B4-BE49-F238E27FC236}">
                <a16:creationId xmlns:a16="http://schemas.microsoft.com/office/drawing/2014/main" id="{6D5F3A39-BBD4-AFEB-B4E7-8CA166BB3019}"/>
              </a:ext>
            </a:extLst>
          </p:cNvPr>
          <p:cNvSpPr>
            <a:spLocks noGrp="1"/>
          </p:cNvSpPr>
          <p:nvPr>
            <p:ph type="subTitle" idx="1" hasCustomPrompt="1"/>
          </p:nvPr>
        </p:nvSpPr>
        <p:spPr>
          <a:xfrm>
            <a:off x="380972" y="3424765"/>
            <a:ext cx="9144000" cy="415635"/>
          </a:xfrm>
          <a:prstGeom prst="rect">
            <a:avLst/>
          </a:prstGeom>
        </p:spPr>
        <p:txBody>
          <a:bodyPr/>
          <a:lstStyle>
            <a:lvl1pPr marL="0" indent="0" algn="l">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9" name="Text Placeholder 5">
            <a:extLst>
              <a:ext uri="{FF2B5EF4-FFF2-40B4-BE49-F238E27FC236}">
                <a16:creationId xmlns:a16="http://schemas.microsoft.com/office/drawing/2014/main" id="{EC55DFAC-A001-72E6-262A-D060D79E0973}"/>
              </a:ext>
            </a:extLst>
          </p:cNvPr>
          <p:cNvSpPr>
            <a:spLocks noGrp="1"/>
          </p:cNvSpPr>
          <p:nvPr>
            <p:ph type="body" sz="quarter" idx="23" hasCustomPrompt="1"/>
          </p:nvPr>
        </p:nvSpPr>
        <p:spPr>
          <a:xfrm>
            <a:off x="374904" y="3840400"/>
            <a:ext cx="9144000" cy="338554"/>
          </a:xfrm>
          <a:prstGeom prst="rect">
            <a:avLst/>
          </a:prstGeom>
        </p:spPr>
        <p:txBody>
          <a:bodyPr>
            <a:noAutofit/>
          </a:bodyPr>
          <a:lstStyle>
            <a:lvl1pPr marL="0" indent="0">
              <a:buNone/>
              <a:defRPr sz="1600">
                <a:solidFill>
                  <a:schemeClr val="bg1"/>
                </a:solidFill>
              </a:defRPr>
            </a:lvl1pPr>
          </a:lstStyle>
          <a:p>
            <a:pPr lvl="0"/>
            <a:r>
              <a:rPr lang="en-GB"/>
              <a:t>Date</a:t>
            </a:r>
            <a:endParaRPr lang="en-PL"/>
          </a:p>
        </p:txBody>
      </p:sp>
      <p:sp>
        <p:nvSpPr>
          <p:cNvPr id="4" name="Footer Placeholder 6">
            <a:extLst>
              <a:ext uri="{FF2B5EF4-FFF2-40B4-BE49-F238E27FC236}">
                <a16:creationId xmlns:a16="http://schemas.microsoft.com/office/drawing/2014/main" id="{F1B627C3-C1BB-9558-7C73-E25CB3B6E8A4}"/>
              </a:ext>
            </a:extLst>
          </p:cNvPr>
          <p:cNvSpPr>
            <a:spLocks noGrp="1"/>
          </p:cNvSpPr>
          <p:nvPr>
            <p:ph type="ftr" sz="quarter" idx="24"/>
          </p:nvPr>
        </p:nvSpPr>
        <p:spPr/>
        <p:txBody>
          <a:bodyPr/>
          <a:lstStyle>
            <a:lvl1pPr>
              <a:defRPr>
                <a:solidFill>
                  <a:schemeClr val="bg1">
                    <a:lumMod val="85000"/>
                  </a:schemeClr>
                </a:solidFill>
              </a:defRPr>
            </a:lvl1pPr>
          </a:lstStyle>
          <a:p>
            <a:pPr algn="r"/>
            <a:r>
              <a:rPr lang="en-US"/>
              <a:t>Confidential | Authorized HPE partner use only</a:t>
            </a:r>
          </a:p>
        </p:txBody>
      </p:sp>
      <p:sp>
        <p:nvSpPr>
          <p:cNvPr id="8" name="Slide Number Placeholder 7">
            <a:extLst>
              <a:ext uri="{FF2B5EF4-FFF2-40B4-BE49-F238E27FC236}">
                <a16:creationId xmlns:a16="http://schemas.microsoft.com/office/drawing/2014/main" id="{F7BA235C-CFDA-EC42-8041-30F0839937F8}"/>
              </a:ext>
            </a:extLst>
          </p:cNvPr>
          <p:cNvSpPr>
            <a:spLocks noGrp="1"/>
          </p:cNvSpPr>
          <p:nvPr>
            <p:ph type="sldNum" sz="quarter" idx="25"/>
          </p:nvPr>
        </p:nvSpPr>
        <p:spPr/>
        <p:txBody>
          <a:bodyPr/>
          <a:lstStyle>
            <a:lvl1pPr>
              <a:defRPr>
                <a:solidFill>
                  <a:schemeClr val="bg1">
                    <a:lumMod val="85000"/>
                  </a:schemeClr>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34611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orient="horz" pos="2136">
          <p15:clr>
            <a:srgbClr val="FBAE40"/>
          </p15:clr>
        </p15:guide>
        <p15:guide id="8"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over 4 with Picture (Lockup)">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6" name="Logo Lockup 1">
            <a:extLst>
              <a:ext uri="{FF2B5EF4-FFF2-40B4-BE49-F238E27FC236}">
                <a16:creationId xmlns:a16="http://schemas.microsoft.com/office/drawing/2014/main" id="{35FF7C2A-0CF0-B922-881A-E7A67EE5634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66964" y="239420"/>
            <a:ext cx="3462086" cy="584227"/>
          </a:xfrm>
          <a:prstGeom prst="rect">
            <a:avLst/>
          </a:prstGeom>
        </p:spPr>
      </p:pic>
      <p:sp>
        <p:nvSpPr>
          <p:cNvPr id="2" name="Title 2">
            <a:extLst>
              <a:ext uri="{FF2B5EF4-FFF2-40B4-BE49-F238E27FC236}">
                <a16:creationId xmlns:a16="http://schemas.microsoft.com/office/drawing/2014/main" id="{01118B38-66E2-1853-9640-52CA013779FB}"/>
              </a:ext>
            </a:extLst>
          </p:cNvPr>
          <p:cNvSpPr>
            <a:spLocks noGrp="1"/>
          </p:cNvSpPr>
          <p:nvPr>
            <p:ph type="ctrTitle" hasCustomPrompt="1"/>
          </p:nvPr>
        </p:nvSpPr>
        <p:spPr>
          <a:xfrm>
            <a:off x="376738" y="1178790"/>
            <a:ext cx="9144000" cy="1577109"/>
          </a:xfrm>
        </p:spPr>
        <p:txBody>
          <a:bodyPr lIns="0" tIns="46990" rIns="0" bIns="46990" anchor="b"/>
          <a:lstStyle>
            <a:lvl1pPr algn="l">
              <a:lnSpc>
                <a:spcPct val="90000"/>
              </a:lnSpc>
              <a:spcBef>
                <a:spcPct val="0"/>
              </a:spcBef>
              <a:spcAft>
                <a:spcPts val="0"/>
              </a:spcAft>
              <a:defRPr sz="4800">
                <a:solidFill>
                  <a:schemeClr val="tx1"/>
                </a:solidFill>
              </a:defRPr>
            </a:lvl1pPr>
          </a:lstStyle>
          <a:p>
            <a:r>
              <a:rPr lang="en-US"/>
              <a:t>Cover </a:t>
            </a:r>
            <a:r>
              <a:rPr lang="pl-PL"/>
              <a:t>4</a:t>
            </a:r>
            <a:r>
              <a:rPr lang="en-US"/>
              <a:t> (with picture)</a:t>
            </a:r>
          </a:p>
        </p:txBody>
      </p:sp>
      <p:sp>
        <p:nvSpPr>
          <p:cNvPr id="5" name="Subtitle 3">
            <a:extLst>
              <a:ext uri="{FF2B5EF4-FFF2-40B4-BE49-F238E27FC236}">
                <a16:creationId xmlns:a16="http://schemas.microsoft.com/office/drawing/2014/main" id="{A1730018-7DE4-8985-2868-18B01444A666}"/>
              </a:ext>
            </a:extLst>
          </p:cNvPr>
          <p:cNvSpPr>
            <a:spLocks noGrp="1"/>
          </p:cNvSpPr>
          <p:nvPr>
            <p:ph type="subTitle" idx="1" hasCustomPrompt="1"/>
          </p:nvPr>
        </p:nvSpPr>
        <p:spPr>
          <a:xfrm>
            <a:off x="9455099" y="2887955"/>
            <a:ext cx="2485505" cy="1026820"/>
          </a:xfrm>
          <a:prstGeom prst="rect">
            <a:avLst/>
          </a:prstGeom>
        </p:spPr>
        <p:txBody>
          <a:bodyPr>
            <a:noAutofit/>
          </a:bodyPr>
          <a:lstStyle>
            <a:lvl1pPr marL="0" indent="0" algn="l">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 maximum three lines</a:t>
            </a:r>
          </a:p>
        </p:txBody>
      </p:sp>
      <p:sp>
        <p:nvSpPr>
          <p:cNvPr id="9" name="Text Placeholder 4">
            <a:extLst>
              <a:ext uri="{FF2B5EF4-FFF2-40B4-BE49-F238E27FC236}">
                <a16:creationId xmlns:a16="http://schemas.microsoft.com/office/drawing/2014/main" id="{F0BD8F41-4872-8861-CBF3-EDAA068B0DC5}"/>
              </a:ext>
            </a:extLst>
          </p:cNvPr>
          <p:cNvSpPr>
            <a:spLocks noGrp="1"/>
          </p:cNvSpPr>
          <p:nvPr>
            <p:ph type="body" sz="quarter" idx="23" hasCustomPrompt="1"/>
          </p:nvPr>
        </p:nvSpPr>
        <p:spPr>
          <a:xfrm>
            <a:off x="9455098" y="3924300"/>
            <a:ext cx="2485506" cy="338554"/>
          </a:xfrm>
          <a:prstGeom prst="rect">
            <a:avLst/>
          </a:prstGeom>
        </p:spPr>
        <p:txBody>
          <a:bodyPr>
            <a:noAutofit/>
          </a:bodyPr>
          <a:lstStyle>
            <a:lvl1pPr marL="0" indent="0">
              <a:buFontTx/>
              <a:buNone/>
              <a:defRPr sz="1600">
                <a:solidFill>
                  <a:schemeClr val="tx1"/>
                </a:solidFill>
              </a:defRPr>
            </a:lvl1pPr>
          </a:lstStyle>
          <a:p>
            <a:pPr lvl="0"/>
            <a:r>
              <a:rPr lang="en-GB"/>
              <a:t>Date</a:t>
            </a:r>
            <a:endParaRPr lang="en-PL"/>
          </a:p>
        </p:txBody>
      </p:sp>
      <p:sp>
        <p:nvSpPr>
          <p:cNvPr id="11" name="Picture Placeholder 5">
            <a:extLst>
              <a:ext uri="{FF2B5EF4-FFF2-40B4-BE49-F238E27FC236}">
                <a16:creationId xmlns:a16="http://schemas.microsoft.com/office/drawing/2014/main" id="{3BD4F32D-3591-565F-ADF6-7D7D28EF243F}"/>
              </a:ext>
            </a:extLst>
          </p:cNvPr>
          <p:cNvSpPr>
            <a:spLocks noGrp="1"/>
          </p:cNvSpPr>
          <p:nvPr>
            <p:ph type="pic" sz="quarter" idx="16" hasCustomPrompt="1"/>
          </p:nvPr>
        </p:nvSpPr>
        <p:spPr>
          <a:xfrm>
            <a:off x="-1" y="2974206"/>
            <a:ext cx="9206753" cy="3883794"/>
          </a:xfrm>
          <a:prstGeom prst="rect">
            <a:avLst/>
          </a:prstGeom>
          <a:solidFill>
            <a:schemeClr val="bg1">
              <a:lumMod val="95000"/>
            </a:schemeClr>
          </a:solidFill>
        </p:spPr>
        <p:txBody>
          <a:bodyPr lIns="0" tIns="0" rIns="0" bIns="0" anchor="ctr"/>
          <a:lstStyle>
            <a:lvl1pPr algn="ctr">
              <a:defRPr sz="800">
                <a:solidFill>
                  <a:schemeClr val="tx1"/>
                </a:solidFill>
              </a:defRPr>
            </a:lvl1pPr>
          </a:lstStyle>
          <a:p>
            <a:r>
              <a:rPr lang="en-US"/>
              <a:t>Image placeholder</a:t>
            </a:r>
          </a:p>
        </p:txBody>
      </p:sp>
      <p:sp>
        <p:nvSpPr>
          <p:cNvPr id="3" name="Footer Placeholder 6">
            <a:extLst>
              <a:ext uri="{FF2B5EF4-FFF2-40B4-BE49-F238E27FC236}">
                <a16:creationId xmlns:a16="http://schemas.microsoft.com/office/drawing/2014/main" id="{585DF01E-4205-00B8-31D5-62F133D646AA}"/>
              </a:ext>
            </a:extLst>
          </p:cNvPr>
          <p:cNvSpPr>
            <a:spLocks noGrp="1"/>
          </p:cNvSpPr>
          <p:nvPr>
            <p:ph type="ftr" sz="quarter" idx="3"/>
          </p:nvPr>
        </p:nvSpPr>
        <p:spPr>
          <a:xfrm>
            <a:off x="9455097" y="6155690"/>
            <a:ext cx="1834441" cy="450628"/>
          </a:xfrm>
          <a:prstGeom prst="rect">
            <a:avLst/>
          </a:prstGeom>
        </p:spPr>
        <p:txBody>
          <a:bodyPr vert="horz" lIns="0" tIns="45720" rIns="0" bIns="45720" rtlCol="0" anchor="b"/>
          <a:lstStyle>
            <a:lvl1pPr algn="l">
              <a:defRPr sz="900" b="0" i="0">
                <a:solidFill>
                  <a:schemeClr val="tx1"/>
                </a:solidFill>
                <a:latin typeface="+mn-lt"/>
              </a:defRPr>
            </a:lvl1pPr>
          </a:lstStyle>
          <a:p>
            <a:pPr algn="r"/>
            <a:r>
              <a:rPr lang="en-US"/>
              <a:t>Confidential | Authorized HPE partner use only</a:t>
            </a:r>
          </a:p>
        </p:txBody>
      </p:sp>
      <p:sp>
        <p:nvSpPr>
          <p:cNvPr id="7" name="Slide Number Placeholder 7">
            <a:extLst>
              <a:ext uri="{FF2B5EF4-FFF2-40B4-BE49-F238E27FC236}">
                <a16:creationId xmlns:a16="http://schemas.microsoft.com/office/drawing/2014/main" id="{3A8DF9B4-8078-C49B-C422-13DD4F863D92}"/>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tx1"/>
                </a:solidFill>
                <a:latin typeface="+mn-lt"/>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185728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orient="horz" pos="2160">
          <p15:clr>
            <a:srgbClr val="FBAE40"/>
          </p15:clr>
        </p15:guide>
        <p15:guide id="8"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1">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A170-8CC0-47B1-FE7B-FCA095BCC147}"/>
              </a:ext>
            </a:extLst>
          </p:cNvPr>
          <p:cNvSpPr>
            <a:spLocks noGrp="1"/>
          </p:cNvSpPr>
          <p:nvPr>
            <p:ph type="title" hasCustomPrompt="1"/>
          </p:nvPr>
        </p:nvSpPr>
        <p:spPr>
          <a:xfrm>
            <a:off x="374904" y="1439980"/>
            <a:ext cx="8599487" cy="1846659"/>
          </a:xfrm>
        </p:spPr>
        <p:txBody>
          <a:bodyPr anchor="b">
            <a:noAutofit/>
          </a:bodyPr>
          <a:lstStyle>
            <a:lvl1pPr>
              <a:lnSpc>
                <a:spcPct val="100000"/>
              </a:lnSpc>
              <a:defRPr sz="6000" b="0" i="0">
                <a:latin typeface="HPE Graphik Light" pitchFamily="2" charset="77"/>
              </a:defRPr>
            </a:lvl1pPr>
          </a:lstStyle>
          <a:p>
            <a:r>
              <a:rPr lang="en-US"/>
              <a:t>Divider 1</a:t>
            </a:r>
            <a:br>
              <a:rPr lang="en-US"/>
            </a:br>
            <a:r>
              <a:rPr lang="en-US"/>
              <a:t>two lines max</a:t>
            </a:r>
          </a:p>
        </p:txBody>
      </p:sp>
      <p:sp>
        <p:nvSpPr>
          <p:cNvPr id="3" name="Text Placeholder 2">
            <a:extLst>
              <a:ext uri="{FF2B5EF4-FFF2-40B4-BE49-F238E27FC236}">
                <a16:creationId xmlns:a16="http://schemas.microsoft.com/office/drawing/2014/main" id="{169C2486-EF2B-1442-FE2C-36120DCDA0B0}"/>
              </a:ext>
            </a:extLst>
          </p:cNvPr>
          <p:cNvSpPr>
            <a:spLocks noGrp="1"/>
          </p:cNvSpPr>
          <p:nvPr>
            <p:ph type="body" idx="1" hasCustomPrompt="1"/>
          </p:nvPr>
        </p:nvSpPr>
        <p:spPr>
          <a:xfrm>
            <a:off x="377021" y="3424794"/>
            <a:ext cx="6633379" cy="365126"/>
          </a:xfrm>
          <a:prstGeom prst="rect">
            <a:avLst/>
          </a:prstGeom>
        </p:spPr>
        <p:txBody>
          <a:bodyPr/>
          <a:lstStyle>
            <a:lvl1pPr marL="0" indent="0">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Subtitle here only if needed</a:t>
            </a:r>
          </a:p>
        </p:txBody>
      </p:sp>
      <p:sp>
        <p:nvSpPr>
          <p:cNvPr id="5" name="Footer Placeholder 3">
            <a:extLst>
              <a:ext uri="{FF2B5EF4-FFF2-40B4-BE49-F238E27FC236}">
                <a16:creationId xmlns:a16="http://schemas.microsoft.com/office/drawing/2014/main" id="{37F33158-1754-653B-F011-1E6EDDA861C0}"/>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tx1"/>
                </a:solidFill>
                <a:latin typeface="+mn-lt"/>
              </a:defRPr>
            </a:lvl1pPr>
          </a:lstStyle>
          <a:p>
            <a:pPr algn="r"/>
            <a:r>
              <a:rPr lang="en-US"/>
              <a:t>Confidential | Authorized HPE partner use only</a:t>
            </a:r>
          </a:p>
        </p:txBody>
      </p:sp>
      <p:sp>
        <p:nvSpPr>
          <p:cNvPr id="6" name="Slide Number Placeholder 4">
            <a:extLst>
              <a:ext uri="{FF2B5EF4-FFF2-40B4-BE49-F238E27FC236}">
                <a16:creationId xmlns:a16="http://schemas.microsoft.com/office/drawing/2014/main" id="{07E9BAFD-B89D-1DD6-6FAB-B033012DF6C4}"/>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tx1"/>
                </a:solidFill>
                <a:latin typeface="+mn-lt"/>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184226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2">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A170-8CC0-47B1-FE7B-FCA095BCC147}"/>
              </a:ext>
            </a:extLst>
          </p:cNvPr>
          <p:cNvSpPr>
            <a:spLocks noGrp="1"/>
          </p:cNvSpPr>
          <p:nvPr>
            <p:ph type="title" hasCustomPrompt="1"/>
          </p:nvPr>
        </p:nvSpPr>
        <p:spPr>
          <a:xfrm>
            <a:off x="374904" y="1439980"/>
            <a:ext cx="8599487" cy="1846659"/>
          </a:xfrm>
        </p:spPr>
        <p:txBody>
          <a:bodyPr anchor="b">
            <a:noAutofit/>
          </a:bodyPr>
          <a:lstStyle>
            <a:lvl1pPr>
              <a:lnSpc>
                <a:spcPct val="100000"/>
              </a:lnSpc>
              <a:defRPr sz="6000" b="0" i="0">
                <a:latin typeface="HPE Graphik Light" pitchFamily="2" charset="77"/>
              </a:defRPr>
            </a:lvl1pPr>
          </a:lstStyle>
          <a:p>
            <a:r>
              <a:rPr lang="en-US"/>
              <a:t>Divider 2</a:t>
            </a:r>
            <a:br>
              <a:rPr lang="en-US"/>
            </a:br>
            <a:r>
              <a:rPr lang="en-US"/>
              <a:t>two lines max</a:t>
            </a:r>
          </a:p>
        </p:txBody>
      </p:sp>
      <p:sp>
        <p:nvSpPr>
          <p:cNvPr id="3" name="Text Placeholder 2">
            <a:extLst>
              <a:ext uri="{FF2B5EF4-FFF2-40B4-BE49-F238E27FC236}">
                <a16:creationId xmlns:a16="http://schemas.microsoft.com/office/drawing/2014/main" id="{169C2486-EF2B-1442-FE2C-36120DCDA0B0}"/>
              </a:ext>
            </a:extLst>
          </p:cNvPr>
          <p:cNvSpPr>
            <a:spLocks noGrp="1"/>
          </p:cNvSpPr>
          <p:nvPr>
            <p:ph type="body" idx="1" hasCustomPrompt="1"/>
          </p:nvPr>
        </p:nvSpPr>
        <p:spPr>
          <a:xfrm>
            <a:off x="377021" y="3424794"/>
            <a:ext cx="6633379" cy="365126"/>
          </a:xfrm>
          <a:prstGeom prst="rect">
            <a:avLst/>
          </a:prstGeom>
        </p:spPr>
        <p:txBody>
          <a:bodyPr/>
          <a:lstStyle>
            <a:lvl1pPr marL="0" indent="0">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Subtitle here only if needed</a:t>
            </a:r>
          </a:p>
        </p:txBody>
      </p:sp>
      <p:sp>
        <p:nvSpPr>
          <p:cNvPr id="4" name="Footer Placeholder 3">
            <a:extLst>
              <a:ext uri="{FF2B5EF4-FFF2-40B4-BE49-F238E27FC236}">
                <a16:creationId xmlns:a16="http://schemas.microsoft.com/office/drawing/2014/main" id="{286C1509-153F-BD27-73E3-F87006A3EC56}"/>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tx1"/>
                </a:solidFill>
                <a:latin typeface="+mn-lt"/>
              </a:defRPr>
            </a:lvl1pPr>
          </a:lstStyle>
          <a:p>
            <a:pPr algn="r"/>
            <a:r>
              <a:rPr lang="en-US"/>
              <a:t>Confidential | Authorized HPE partner use only</a:t>
            </a:r>
          </a:p>
        </p:txBody>
      </p:sp>
      <p:sp>
        <p:nvSpPr>
          <p:cNvPr id="5" name="Slide Number Placeholder 4">
            <a:extLst>
              <a:ext uri="{FF2B5EF4-FFF2-40B4-BE49-F238E27FC236}">
                <a16:creationId xmlns:a16="http://schemas.microsoft.com/office/drawing/2014/main" id="{E3318031-32A0-57F5-89E3-BD97D3EE476D}"/>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tx1"/>
                </a:solidFill>
                <a:latin typeface="+mn-lt"/>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15949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A170-8CC0-47B1-FE7B-FCA095BCC147}"/>
              </a:ext>
            </a:extLst>
          </p:cNvPr>
          <p:cNvSpPr>
            <a:spLocks noGrp="1"/>
          </p:cNvSpPr>
          <p:nvPr>
            <p:ph type="title" hasCustomPrompt="1"/>
          </p:nvPr>
        </p:nvSpPr>
        <p:spPr>
          <a:xfrm>
            <a:off x="374904" y="1439980"/>
            <a:ext cx="8599487" cy="1846659"/>
          </a:xfrm>
        </p:spPr>
        <p:txBody>
          <a:bodyPr anchor="b">
            <a:noAutofit/>
          </a:bodyPr>
          <a:lstStyle>
            <a:lvl1pPr>
              <a:lnSpc>
                <a:spcPct val="100000"/>
              </a:lnSpc>
              <a:defRPr sz="6000" b="0" i="0">
                <a:latin typeface="HPE Graphik Light" pitchFamily="2" charset="77"/>
              </a:defRPr>
            </a:lvl1pPr>
          </a:lstStyle>
          <a:p>
            <a:r>
              <a:rPr lang="en-US"/>
              <a:t>Divider 3</a:t>
            </a:r>
            <a:br>
              <a:rPr lang="en-US"/>
            </a:br>
            <a:r>
              <a:rPr lang="en-US"/>
              <a:t>two lines max</a:t>
            </a:r>
          </a:p>
        </p:txBody>
      </p:sp>
      <p:sp>
        <p:nvSpPr>
          <p:cNvPr id="3" name="Text Placeholder 2">
            <a:extLst>
              <a:ext uri="{FF2B5EF4-FFF2-40B4-BE49-F238E27FC236}">
                <a16:creationId xmlns:a16="http://schemas.microsoft.com/office/drawing/2014/main" id="{169C2486-EF2B-1442-FE2C-36120DCDA0B0}"/>
              </a:ext>
            </a:extLst>
          </p:cNvPr>
          <p:cNvSpPr>
            <a:spLocks noGrp="1"/>
          </p:cNvSpPr>
          <p:nvPr>
            <p:ph type="body" idx="1" hasCustomPrompt="1"/>
          </p:nvPr>
        </p:nvSpPr>
        <p:spPr>
          <a:xfrm>
            <a:off x="377021" y="3424794"/>
            <a:ext cx="6633379" cy="365126"/>
          </a:xfrm>
          <a:prstGeom prst="rect">
            <a:avLst/>
          </a:prstGeom>
        </p:spPr>
        <p:txBody>
          <a:bodyPr/>
          <a:lstStyle>
            <a:lvl1pPr marL="0" indent="0">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Subtitle here only if needed</a:t>
            </a:r>
          </a:p>
        </p:txBody>
      </p:sp>
      <p:sp>
        <p:nvSpPr>
          <p:cNvPr id="5" name="Footer Placeholder 3">
            <a:extLst>
              <a:ext uri="{FF2B5EF4-FFF2-40B4-BE49-F238E27FC236}">
                <a16:creationId xmlns:a16="http://schemas.microsoft.com/office/drawing/2014/main" id="{723C35D8-793D-910E-958E-12734E9433D1}"/>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tx1"/>
                </a:solidFill>
                <a:latin typeface="+mn-lt"/>
              </a:defRPr>
            </a:lvl1pPr>
          </a:lstStyle>
          <a:p>
            <a:pPr algn="r"/>
            <a:r>
              <a:rPr lang="en-US"/>
              <a:t>Confidential | Authorized HPE partner use only</a:t>
            </a:r>
          </a:p>
        </p:txBody>
      </p:sp>
      <p:sp>
        <p:nvSpPr>
          <p:cNvPr id="6" name="Slide Number Placeholder 4">
            <a:extLst>
              <a:ext uri="{FF2B5EF4-FFF2-40B4-BE49-F238E27FC236}">
                <a16:creationId xmlns:a16="http://schemas.microsoft.com/office/drawing/2014/main" id="{AB0ABB62-7FB2-A10A-FB79-640977444A09}"/>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tx1"/>
                </a:solidFill>
                <a:latin typeface="+mn-lt"/>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92296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A170-8CC0-47B1-FE7B-FCA095BCC147}"/>
              </a:ext>
            </a:extLst>
          </p:cNvPr>
          <p:cNvSpPr>
            <a:spLocks noGrp="1"/>
          </p:cNvSpPr>
          <p:nvPr>
            <p:ph type="title" hasCustomPrompt="1"/>
          </p:nvPr>
        </p:nvSpPr>
        <p:spPr>
          <a:xfrm>
            <a:off x="374904" y="1432242"/>
            <a:ext cx="8599487" cy="1846659"/>
          </a:xfrm>
          <a:prstGeom prst="rect">
            <a:avLst/>
          </a:prstGeom>
        </p:spPr>
        <p:txBody>
          <a:bodyPr anchor="b">
            <a:noAutofit/>
          </a:bodyPr>
          <a:lstStyle>
            <a:lvl1pPr>
              <a:lnSpc>
                <a:spcPct val="100000"/>
              </a:lnSpc>
              <a:defRPr sz="6000" b="0" i="0">
                <a:solidFill>
                  <a:schemeClr val="bg1"/>
                </a:solidFill>
                <a:latin typeface="HPE Graphik Light" pitchFamily="2" charset="77"/>
              </a:defRPr>
            </a:lvl1pPr>
          </a:lstStyle>
          <a:p>
            <a:r>
              <a:rPr lang="en-US"/>
              <a:t>Divider 2</a:t>
            </a:r>
            <a:br>
              <a:rPr lang="en-US"/>
            </a:br>
            <a:r>
              <a:rPr lang="en-US"/>
              <a:t>two lines max</a:t>
            </a:r>
          </a:p>
        </p:txBody>
      </p:sp>
      <p:sp>
        <p:nvSpPr>
          <p:cNvPr id="3" name="Text Placeholder 2">
            <a:extLst>
              <a:ext uri="{FF2B5EF4-FFF2-40B4-BE49-F238E27FC236}">
                <a16:creationId xmlns:a16="http://schemas.microsoft.com/office/drawing/2014/main" id="{169C2486-EF2B-1442-FE2C-36120DCDA0B0}"/>
              </a:ext>
            </a:extLst>
          </p:cNvPr>
          <p:cNvSpPr>
            <a:spLocks noGrp="1"/>
          </p:cNvSpPr>
          <p:nvPr>
            <p:ph type="body" idx="1" hasCustomPrompt="1"/>
          </p:nvPr>
        </p:nvSpPr>
        <p:spPr>
          <a:xfrm>
            <a:off x="377021" y="3424794"/>
            <a:ext cx="6633379" cy="365126"/>
          </a:xfrm>
          <a:prstGeom prst="rect">
            <a:avLst/>
          </a:prstGeom>
        </p:spPr>
        <p:txBody>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Subtitle here only if needed</a:t>
            </a:r>
          </a:p>
        </p:txBody>
      </p:sp>
      <p:sp>
        <p:nvSpPr>
          <p:cNvPr id="4" name="Footer Placeholder 3">
            <a:extLst>
              <a:ext uri="{FF2B5EF4-FFF2-40B4-BE49-F238E27FC236}">
                <a16:creationId xmlns:a16="http://schemas.microsoft.com/office/drawing/2014/main" id="{286C1509-153F-BD27-73E3-F87006A3EC56}"/>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bg1"/>
                </a:solidFill>
                <a:latin typeface="+mn-lt"/>
              </a:defRPr>
            </a:lvl1pPr>
          </a:lstStyle>
          <a:p>
            <a:pPr algn="r"/>
            <a:r>
              <a:rPr lang="en-US"/>
              <a:t>Confidential | Authorized HPE partner use only</a:t>
            </a:r>
          </a:p>
        </p:txBody>
      </p:sp>
      <p:sp>
        <p:nvSpPr>
          <p:cNvPr id="5" name="Slide Number Placeholder 4">
            <a:extLst>
              <a:ext uri="{FF2B5EF4-FFF2-40B4-BE49-F238E27FC236}">
                <a16:creationId xmlns:a16="http://schemas.microsoft.com/office/drawing/2014/main" id="{E3318031-32A0-57F5-89E3-BD97D3EE476D}"/>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bg1"/>
                </a:solidFill>
                <a:latin typeface="+mn-lt"/>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349821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4 with Picture">
    <p:bg>
      <p:bgPr>
        <a:solidFill>
          <a:schemeClr val="bg1">
            <a:lumMod val="95000"/>
          </a:schemeClr>
        </a:solidFill>
        <a:effectLst/>
      </p:bgPr>
    </p:bg>
    <p:spTree>
      <p:nvGrpSpPr>
        <p:cNvPr id="1" name=""/>
        <p:cNvGrpSpPr/>
        <p:nvPr/>
      </p:nvGrpSpPr>
      <p:grpSpPr>
        <a:xfrm>
          <a:off x="0" y="0"/>
          <a:ext cx="0" cy="0"/>
          <a:chOff x="0" y="0"/>
          <a:chExt cx="0" cy="0"/>
        </a:xfrm>
      </p:grpSpPr>
      <p:pic>
        <p:nvPicPr>
          <p:cNvPr id="5" name="Element Image 1">
            <a:extLst>
              <a:ext uri="{FF2B5EF4-FFF2-40B4-BE49-F238E27FC236}">
                <a16:creationId xmlns:a16="http://schemas.microsoft.com/office/drawing/2014/main" id="{1A711596-B981-E895-2147-80AF02FC6F8D}"/>
              </a:ext>
            </a:extLst>
          </p:cNvPr>
          <p:cNvPicPr>
            <a:picLocks noChangeAspect="1"/>
          </p:cNvPicPr>
          <p:nvPr userDrawn="1"/>
        </p:nvPicPr>
        <p:blipFill>
          <a:blip r:embed="rId2">
            <a:extLst>
              <a:ext uri="{96DAC541-7B7A-43D3-8B79-37D633B846F1}">
                <asvg:svgBlip xmlns:asvg="http://schemas.microsoft.com/office/drawing/2016/SVG/main" r:embed="rId3"/>
              </a:ext>
            </a:extLst>
          </a:blip>
          <a:srcRect l="1196" t="654" r="1416" b="1209"/>
          <a:stretch>
            <a:fillRect/>
          </a:stretch>
        </p:blipFill>
        <p:spPr>
          <a:xfrm>
            <a:off x="0" y="0"/>
            <a:ext cx="12192000" cy="6858000"/>
          </a:xfrm>
          <a:prstGeom prst="rect">
            <a:avLst/>
          </a:prstGeom>
        </p:spPr>
      </p:pic>
      <p:sp>
        <p:nvSpPr>
          <p:cNvPr id="9" name="Title 2">
            <a:extLst>
              <a:ext uri="{FF2B5EF4-FFF2-40B4-BE49-F238E27FC236}">
                <a16:creationId xmlns:a16="http://schemas.microsoft.com/office/drawing/2014/main" id="{951F0D95-92C8-F614-A840-CCF636DDBEB8}"/>
              </a:ext>
            </a:extLst>
          </p:cNvPr>
          <p:cNvSpPr>
            <a:spLocks noGrp="1"/>
          </p:cNvSpPr>
          <p:nvPr>
            <p:ph type="title" hasCustomPrompt="1"/>
          </p:nvPr>
        </p:nvSpPr>
        <p:spPr>
          <a:xfrm>
            <a:off x="374905" y="393193"/>
            <a:ext cx="11433977" cy="946080"/>
          </a:xfrm>
        </p:spPr>
        <p:txBody>
          <a:bodyPr lIns="0" tIns="0" rIns="91440" bIns="0"/>
          <a:lstStyle>
            <a:lvl1pPr>
              <a:lnSpc>
                <a:spcPct val="100000"/>
              </a:lnSpc>
              <a:spcBef>
                <a:spcPct val="0"/>
              </a:spcBef>
              <a:spcAft>
                <a:spcPts val="0"/>
              </a:spcAft>
              <a:defRPr sz="6000" b="0">
                <a:solidFill>
                  <a:schemeClr val="tx1"/>
                </a:solidFill>
                <a:latin typeface="HPE Graphik Light" pitchFamily="50" charset="0"/>
              </a:defRPr>
            </a:lvl1pPr>
          </a:lstStyle>
          <a:p>
            <a:r>
              <a:rPr lang="en-US"/>
              <a:t>Divider 4 (with picture)</a:t>
            </a:r>
          </a:p>
        </p:txBody>
      </p:sp>
      <p:sp>
        <p:nvSpPr>
          <p:cNvPr id="2" name="Footer Placeholder 3">
            <a:extLst>
              <a:ext uri="{FF2B5EF4-FFF2-40B4-BE49-F238E27FC236}">
                <a16:creationId xmlns:a16="http://schemas.microsoft.com/office/drawing/2014/main" id="{6D7B23CD-0964-2C4F-2645-F616DF81D059}"/>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tx1"/>
                </a:solidFill>
                <a:latin typeface="+mn-lt"/>
              </a:defRPr>
            </a:lvl1pPr>
          </a:lstStyle>
          <a:p>
            <a:pPr algn="r"/>
            <a:r>
              <a:rPr lang="en-US"/>
              <a:t>Confidential | Authorized HPE partner use only</a:t>
            </a:r>
          </a:p>
        </p:txBody>
      </p:sp>
      <p:sp>
        <p:nvSpPr>
          <p:cNvPr id="3" name="Slide Number Placeholder 4">
            <a:extLst>
              <a:ext uri="{FF2B5EF4-FFF2-40B4-BE49-F238E27FC236}">
                <a16:creationId xmlns:a16="http://schemas.microsoft.com/office/drawing/2014/main" id="{1C3AD242-1EDC-575F-5C91-FD24DABDDFB0}"/>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tx1"/>
                </a:solidFill>
                <a:latin typeface="+mn-lt"/>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130143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
        <p:nvSpPr>
          <p:cNvPr id="9" name="Content Placeholder 2">
            <a:extLst>
              <a:ext uri="{FF2B5EF4-FFF2-40B4-BE49-F238E27FC236}">
                <a16:creationId xmlns:a16="http://schemas.microsoft.com/office/drawing/2014/main" id="{88F2DF35-63BF-460F-A215-8F5110C2F71B}"/>
              </a:ext>
            </a:extLst>
          </p:cNvPr>
          <p:cNvSpPr>
            <a:spLocks noGrp="1"/>
          </p:cNvSpPr>
          <p:nvPr>
            <p:ph idx="1"/>
          </p:nvPr>
        </p:nvSpPr>
        <p:spPr>
          <a:xfrm>
            <a:off x="381599" y="1165860"/>
            <a:ext cx="11404800" cy="5097600"/>
          </a:xfrm>
          <a:prstGeom prst="rect">
            <a:avLst/>
          </a:prstGeom>
        </p:spPr>
        <p:txBody>
          <a:bodyPr lIns="0" tIns="45720" rIns="0" bIns="45720"/>
          <a:lstStyle>
            <a:lvl1pPr>
              <a:spcAft>
                <a:spcPts val="0"/>
              </a:spcAft>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a:extLst>
              <a:ext uri="{FF2B5EF4-FFF2-40B4-BE49-F238E27FC236}">
                <a16:creationId xmlns:a16="http://schemas.microsoft.com/office/drawing/2014/main" id="{96B6C3F6-7864-1614-6433-B6E92053415A}"/>
              </a:ext>
            </a:extLst>
          </p:cNvPr>
          <p:cNvSpPr>
            <a:spLocks noGrp="1"/>
          </p:cNvSpPr>
          <p:nvPr>
            <p:ph type="ftr" sz="quarter" idx="10"/>
          </p:nvPr>
        </p:nvSpPr>
        <p:spPr/>
        <p:txBody>
          <a:bodyPr/>
          <a:lstStyle/>
          <a:p>
            <a:pPr algn="r"/>
            <a:r>
              <a:rPr lang="en-US"/>
              <a:t>Confidential | Authorized HPE partner use only</a:t>
            </a:r>
          </a:p>
        </p:txBody>
      </p:sp>
      <p:sp>
        <p:nvSpPr>
          <p:cNvPr id="6" name="Slide Number Placeholder 4">
            <a:extLst>
              <a:ext uri="{FF2B5EF4-FFF2-40B4-BE49-F238E27FC236}">
                <a16:creationId xmlns:a16="http://schemas.microsoft.com/office/drawing/2014/main" id="{AAA371ED-2734-3586-C69F-E31DDE6FB9CD}"/>
              </a:ext>
            </a:extLst>
          </p:cNvPr>
          <p:cNvSpPr>
            <a:spLocks noGrp="1"/>
          </p:cNvSpPr>
          <p:nvPr>
            <p:ph type="sldNum" sz="quarter" idx="11"/>
          </p:nvPr>
        </p:nvSpPr>
        <p:spPr/>
        <p:txBody>
          <a:bodyPr/>
          <a:lstStyle/>
          <a:p>
            <a:fld id="{C0388CE4-E87A-43A8-A4DA-5AAB8529E0B0}" type="slidenum">
              <a:rPr lang="en-US" smtClean="0"/>
              <a:pPr/>
              <a:t>‹#›</a:t>
            </a:fld>
            <a:endParaRPr lang="en-US"/>
          </a:p>
        </p:txBody>
      </p:sp>
    </p:spTree>
    <p:extLst>
      <p:ext uri="{BB962C8B-B14F-4D97-AF65-F5344CB8AC3E}">
        <p14:creationId xmlns:p14="http://schemas.microsoft.com/office/powerpoint/2010/main" val="404222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2)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2753FE-5D9A-4A5E-B0B2-3DAAE2EB3541}"/>
              </a:ext>
            </a:extLst>
          </p:cNvPr>
          <p:cNvSpPr>
            <a:spLocks noGrp="1"/>
          </p:cNvSpPr>
          <p:nvPr>
            <p:ph type="title" hasCustomPrompt="1"/>
          </p:nvPr>
        </p:nvSpPr>
        <p:spPr>
          <a:xfrm>
            <a:off x="374904" y="393192"/>
            <a:ext cx="11442628" cy="775846"/>
          </a:xfrm>
        </p:spPr>
        <p:txBody>
          <a:bodyPr lIns="0" tIns="0" rIns="0" bIns="0"/>
          <a:lstStyle>
            <a:lvl1pPr>
              <a:lnSpc>
                <a:spcPct val="90000"/>
              </a:lnSpc>
              <a:spcBef>
                <a:spcPct val="0"/>
              </a:spcBef>
              <a:spcAft>
                <a:spcPts val="0"/>
              </a:spcAft>
              <a:defRPr sz="3000">
                <a:solidFill>
                  <a:schemeClr val="tx1"/>
                </a:solidFill>
              </a:defRPr>
            </a:lvl1pPr>
          </a:lstStyle>
          <a:p>
            <a:r>
              <a:rPr lang="en-US"/>
              <a:t>Click to add</a:t>
            </a:r>
            <a:br>
              <a:rPr lang="en-US"/>
            </a:br>
            <a:r>
              <a:rPr lang="en-US"/>
              <a:t>two-line title</a:t>
            </a:r>
          </a:p>
        </p:txBody>
      </p:sp>
      <p:sp>
        <p:nvSpPr>
          <p:cNvPr id="9" name="Content Placeholder 2">
            <a:extLst>
              <a:ext uri="{FF2B5EF4-FFF2-40B4-BE49-F238E27FC236}">
                <a16:creationId xmlns:a16="http://schemas.microsoft.com/office/drawing/2014/main" id="{88F2DF35-63BF-460F-A215-8F5110C2F71B}"/>
              </a:ext>
            </a:extLst>
          </p:cNvPr>
          <p:cNvSpPr>
            <a:spLocks noGrp="1"/>
          </p:cNvSpPr>
          <p:nvPr>
            <p:ph idx="1"/>
          </p:nvPr>
        </p:nvSpPr>
        <p:spPr>
          <a:xfrm>
            <a:off x="374904" y="1541417"/>
            <a:ext cx="11433977" cy="4730795"/>
          </a:xfrm>
          <a:prstGeom prst="rect">
            <a:avLst/>
          </a:prstGeom>
        </p:spPr>
        <p:txBody>
          <a:bodyPr lIns="0" tIns="45720" rIns="0" bIns="45720"/>
          <a:lstStyle>
            <a:lvl1pPr>
              <a:spcAft>
                <a:spcPts val="0"/>
              </a:spcAft>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3">
            <a:extLst>
              <a:ext uri="{FF2B5EF4-FFF2-40B4-BE49-F238E27FC236}">
                <a16:creationId xmlns:a16="http://schemas.microsoft.com/office/drawing/2014/main" id="{5D62CB2E-81D7-48A5-A15B-340BF48D2100}"/>
              </a:ext>
            </a:extLst>
          </p:cNvPr>
          <p:cNvSpPr>
            <a:spLocks noGrp="1"/>
          </p:cNvSpPr>
          <p:nvPr>
            <p:ph type="ftr" sz="quarter" idx="10"/>
          </p:nvPr>
        </p:nvSpPr>
        <p:spPr/>
        <p:txBody>
          <a:bodyPr/>
          <a:lstStyle/>
          <a:p>
            <a:pPr algn="r"/>
            <a:r>
              <a:rPr lang="en-US"/>
              <a:t>Confidential | Authorized HPE partner use only</a:t>
            </a:r>
          </a:p>
        </p:txBody>
      </p:sp>
      <p:sp>
        <p:nvSpPr>
          <p:cNvPr id="3" name="Slide Number Placeholder 4">
            <a:extLst>
              <a:ext uri="{FF2B5EF4-FFF2-40B4-BE49-F238E27FC236}">
                <a16:creationId xmlns:a16="http://schemas.microsoft.com/office/drawing/2014/main" id="{B4268E2A-81AF-75F2-036F-19A286FA833A}"/>
              </a:ext>
            </a:extLst>
          </p:cNvPr>
          <p:cNvSpPr>
            <a:spLocks noGrp="1"/>
          </p:cNvSpPr>
          <p:nvPr>
            <p:ph type="sldNum" sz="quarter" idx="11"/>
          </p:nvPr>
        </p:nvSpPr>
        <p:spPr/>
        <p:txBody>
          <a:bodyPr/>
          <a:lstStyle/>
          <a:p>
            <a:fld id="{C0388CE4-E87A-43A8-A4DA-5AAB8529E0B0}" type="slidenum">
              <a:rPr lang="en-US" smtClean="0"/>
              <a:pPr/>
              <a:t>‹#›</a:t>
            </a:fld>
            <a:endParaRPr lang="en-US"/>
          </a:p>
        </p:txBody>
      </p:sp>
    </p:spTree>
    <p:extLst>
      <p:ext uri="{BB962C8B-B14F-4D97-AF65-F5344CB8AC3E}">
        <p14:creationId xmlns:p14="http://schemas.microsoft.com/office/powerpoint/2010/main" val="31467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70D9BB8-8D8D-4F83-B418-E1A6910A3C8D}"/>
              </a:ext>
            </a:extLst>
          </p:cNvPr>
          <p:cNvSpPr>
            <a:spLocks noGrp="1"/>
          </p:cNvSpPr>
          <p:nvPr>
            <p:ph type="title"/>
          </p:nvPr>
        </p:nvSpPr>
        <p:spPr>
          <a:xfrm>
            <a:off x="374904" y="393192"/>
            <a:ext cx="11433978" cy="415498"/>
          </a:xfrm>
        </p:spPr>
        <p:txBody>
          <a:bodyPr lIns="0" tIns="0" rIns="91440" bIns="0"/>
          <a:lstStyle>
            <a:lvl1pPr>
              <a:lnSpc>
                <a:spcPct val="90000"/>
              </a:lnSpc>
              <a:spcBef>
                <a:spcPct val="0"/>
              </a:spcBef>
              <a:spcAft>
                <a:spcPts val="0"/>
              </a:spcAft>
              <a:defRPr sz="3000">
                <a:solidFill>
                  <a:schemeClr val="tx1"/>
                </a:solidFill>
              </a:defRPr>
            </a:lvl1pPr>
          </a:lstStyle>
          <a:p>
            <a:r>
              <a:rPr lang="en-US"/>
              <a:t>Click to edit Master title style</a:t>
            </a:r>
          </a:p>
        </p:txBody>
      </p:sp>
      <p:sp>
        <p:nvSpPr>
          <p:cNvPr id="8" name="Subtitle 2"/>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1000"/>
              </a:spcBef>
              <a:spcAft>
                <a:spcPts val="0"/>
              </a:spcAft>
              <a:buFont typeface="" panose="020B0604020202020204" pitchFamily="34" charset="0"/>
              <a:buNone/>
              <a:defRPr sz="2000" baseline="0" dirty="0">
                <a:solidFill>
                  <a:schemeClr val="tx1"/>
                </a:solidFill>
                <a:latin typeface="+mn-lt"/>
              </a:defRPr>
            </a:lvl1pPr>
          </a:lstStyle>
          <a:p>
            <a:pPr marL="182880" lvl="0" indent="-182880">
              <a:spcBef>
                <a:spcPts val="0"/>
              </a:spcBef>
            </a:pPr>
            <a:r>
              <a:rPr lang="en-US"/>
              <a:t>Click to add one-line subtitle</a:t>
            </a:r>
          </a:p>
        </p:txBody>
      </p:sp>
      <p:sp>
        <p:nvSpPr>
          <p:cNvPr id="12" name="Content Placeholder 3">
            <a:extLst>
              <a:ext uri="{FF2B5EF4-FFF2-40B4-BE49-F238E27FC236}">
                <a16:creationId xmlns:a16="http://schemas.microsoft.com/office/drawing/2014/main" id="{A3BBDD58-9EEC-48BC-A84C-F80FB78CB21C}"/>
              </a:ext>
            </a:extLst>
          </p:cNvPr>
          <p:cNvSpPr>
            <a:spLocks noGrp="1"/>
          </p:cNvSpPr>
          <p:nvPr>
            <p:ph sz="quarter" idx="18"/>
          </p:nvPr>
        </p:nvSpPr>
        <p:spPr>
          <a:xfrm>
            <a:off x="374904" y="1541417"/>
            <a:ext cx="11433977" cy="4730795"/>
          </a:xfrm>
          <a:prstGeom prst="rect">
            <a:avLst/>
          </a:prstGeom>
        </p:spPr>
        <p:txBody>
          <a:bodyPr lIns="0" r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4">
            <a:extLst>
              <a:ext uri="{FF2B5EF4-FFF2-40B4-BE49-F238E27FC236}">
                <a16:creationId xmlns:a16="http://schemas.microsoft.com/office/drawing/2014/main" id="{42026B78-68E1-478D-8813-92F76EAC82C2}"/>
              </a:ext>
            </a:extLst>
          </p:cNvPr>
          <p:cNvSpPr>
            <a:spLocks noGrp="1"/>
          </p:cNvSpPr>
          <p:nvPr>
            <p:ph type="ftr" sz="quarter" idx="19"/>
          </p:nvPr>
        </p:nvSpPr>
        <p:spPr/>
        <p:txBody>
          <a:bodyPr/>
          <a:lstStyle>
            <a:lvl1pPr algn="r">
              <a:defRPr>
                <a:solidFill>
                  <a:schemeClr val="tx1"/>
                </a:solidFill>
              </a:defRPr>
            </a:lvl1pPr>
          </a:lstStyle>
          <a:p>
            <a:r>
              <a:rPr lang="en-US"/>
              <a:t>Confidential | Authorized HPE partner use only</a:t>
            </a:r>
          </a:p>
        </p:txBody>
      </p:sp>
      <p:sp>
        <p:nvSpPr>
          <p:cNvPr id="3" name="Slide Number Placeholder 5">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lvl1pPr>
              <a:defRPr>
                <a:solidFill>
                  <a:schemeClr val="tx1"/>
                </a:solidFill>
              </a:defRPr>
            </a:lvl1p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241910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2), Sub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8B93E-9AAB-D047-1D10-C52AC4536AD4}"/>
              </a:ext>
            </a:extLst>
          </p:cNvPr>
          <p:cNvSpPr>
            <a:spLocks noGrp="1"/>
          </p:cNvSpPr>
          <p:nvPr>
            <p:ph type="title" hasCustomPrompt="1"/>
          </p:nvPr>
        </p:nvSpPr>
        <p:spPr>
          <a:xfrm>
            <a:off x="374904" y="393192"/>
            <a:ext cx="11442628" cy="775846"/>
          </a:xfrm>
        </p:spPr>
        <p:txBody>
          <a:bodyPr bIns="0" anchor="t"/>
          <a:lstStyle>
            <a:lvl1pPr>
              <a:defRPr b="0">
                <a:solidFill>
                  <a:schemeClr val="tx1"/>
                </a:solidFill>
              </a:defRPr>
            </a:lvl1pPr>
          </a:lstStyle>
          <a:p>
            <a:r>
              <a:rPr lang="en-US"/>
              <a:t>Click to add</a:t>
            </a:r>
            <a:br>
              <a:rPr lang="en-US"/>
            </a:br>
            <a:r>
              <a:rPr lang="en-US"/>
              <a:t>two-line title</a:t>
            </a:r>
          </a:p>
        </p:txBody>
      </p:sp>
      <p:sp>
        <p:nvSpPr>
          <p:cNvPr id="7" name="Subtitle 2">
            <a:extLst>
              <a:ext uri="{FF2B5EF4-FFF2-40B4-BE49-F238E27FC236}">
                <a16:creationId xmlns:a16="http://schemas.microsoft.com/office/drawing/2014/main" id="{C95F41DF-93F3-CDC9-2F09-5645DCF4B138}"/>
              </a:ext>
            </a:extLst>
          </p:cNvPr>
          <p:cNvSpPr>
            <a:spLocks noGrp="1"/>
          </p:cNvSpPr>
          <p:nvPr>
            <p:ph type="body" sz="quarter" idx="13" hasCustomPrompt="1"/>
          </p:nvPr>
        </p:nvSpPr>
        <p:spPr>
          <a:xfrm>
            <a:off x="374904" y="1216152"/>
            <a:ext cx="11433978" cy="369486"/>
          </a:xfrm>
          <a:prstGeom prst="rect">
            <a:avLst/>
          </a:prstGeom>
        </p:spPr>
        <p:txBody>
          <a:bodyPr tIns="0"/>
          <a:lstStyle>
            <a:lvl1pPr>
              <a:defRPr sz="2000">
                <a:solidFill>
                  <a:schemeClr val="tx1"/>
                </a:solidFill>
                <a:latin typeface="+mn-lt"/>
              </a:defRPr>
            </a:lvl1pPr>
          </a:lstStyle>
          <a:p>
            <a:pPr marL="182880" lvl="0" indent="-182880">
              <a:spcBef>
                <a:spcPts val="0"/>
              </a:spcBef>
            </a:pPr>
            <a:r>
              <a:rPr lang="en-US"/>
              <a:t>Click to add one-line subtitle</a:t>
            </a:r>
          </a:p>
        </p:txBody>
      </p:sp>
      <p:sp>
        <p:nvSpPr>
          <p:cNvPr id="4" name="Content Placeholder 3">
            <a:extLst>
              <a:ext uri="{FF2B5EF4-FFF2-40B4-BE49-F238E27FC236}">
                <a16:creationId xmlns:a16="http://schemas.microsoft.com/office/drawing/2014/main" id="{AA8B383B-1E87-87BA-8652-6B7B1E2F64DB}"/>
              </a:ext>
            </a:extLst>
          </p:cNvPr>
          <p:cNvSpPr>
            <a:spLocks noGrp="1"/>
          </p:cNvSpPr>
          <p:nvPr>
            <p:ph sz="quarter" idx="19"/>
          </p:nvPr>
        </p:nvSpPr>
        <p:spPr>
          <a:xfrm>
            <a:off x="374904" y="1920874"/>
            <a:ext cx="11433977" cy="4358006"/>
          </a:xfrm>
          <a:prstGeom prst="rect">
            <a:avLst/>
          </a:prstGeom>
        </p:spPr>
        <p:txBody>
          <a:bodyPr lIns="0" rIns="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88B1FDE8-1311-7248-18A8-D4800084C25E}"/>
              </a:ext>
            </a:extLst>
          </p:cNvPr>
          <p:cNvSpPr>
            <a:spLocks noGrp="1"/>
          </p:cNvSpPr>
          <p:nvPr>
            <p:ph type="ftr" sz="quarter" idx="14"/>
          </p:nvPr>
        </p:nvSpPr>
        <p:spPr/>
        <p:txBody>
          <a:bodyPr/>
          <a:lstStyle>
            <a:lvl1pPr>
              <a:defRPr>
                <a:solidFill>
                  <a:schemeClr val="tx1"/>
                </a:solidFill>
                <a:latin typeface="+mn-lt"/>
              </a:defRPr>
            </a:lvl1pPr>
          </a:lstStyle>
          <a:p>
            <a:pPr algn="r"/>
            <a:r>
              <a:rPr lang="en-US"/>
              <a:t>Confidential | Authorized HPE partner use only</a:t>
            </a:r>
          </a:p>
        </p:txBody>
      </p:sp>
      <p:sp>
        <p:nvSpPr>
          <p:cNvPr id="5" name="Slide Number Placeholder 5">
            <a:extLst>
              <a:ext uri="{FF2B5EF4-FFF2-40B4-BE49-F238E27FC236}">
                <a16:creationId xmlns:a16="http://schemas.microsoft.com/office/drawing/2014/main" id="{28A4E9F6-3410-0A4E-80C1-A550B6D95A6C}"/>
              </a:ext>
            </a:extLst>
          </p:cNvPr>
          <p:cNvSpPr>
            <a:spLocks noGrp="1"/>
          </p:cNvSpPr>
          <p:nvPr>
            <p:ph type="sldNum" sz="quarter" idx="15"/>
          </p:nvPr>
        </p:nvSpPr>
        <p:spPr/>
        <p:txBody>
          <a:bodyPr/>
          <a:lstStyle>
            <a:lvl1pPr>
              <a:defRPr>
                <a:solidFill>
                  <a:schemeClr val="tx1"/>
                </a:solidFill>
                <a:latin typeface="+mn-lt"/>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20296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9EDB93-5BF6-4D1D-9D5F-0E75F455E06A}"/>
              </a:ext>
            </a:extLst>
          </p:cNvPr>
          <p:cNvSpPr>
            <a:spLocks noGrp="1"/>
          </p:cNvSpPr>
          <p:nvPr>
            <p:ph type="title"/>
          </p:nvPr>
        </p:nvSpPr>
        <p:spPr>
          <a:xfrm>
            <a:off x="374904" y="393192"/>
            <a:ext cx="11433978" cy="415498"/>
          </a:xfrm>
          <a:ln w="12700" cap="flat" cmpd="sng" algn="ctr">
            <a:noFill/>
            <a:prstDash val="solid"/>
            <a:miter lim="800000"/>
            <a:headEnd type="none" w="med" len="med"/>
            <a:tailEnd type="none" w="med" len="med"/>
          </a:ln>
        </p:spPr>
        <p:txBody>
          <a:bodyPr lIns="0" tIns="0" rIns="91440" bIns="0"/>
          <a:lstStyle>
            <a:lvl1pPr>
              <a:lnSpc>
                <a:spcPct val="90000"/>
              </a:lnSpc>
              <a:spcBef>
                <a:spcPct val="0"/>
              </a:spcBef>
              <a:spcAft>
                <a:spcPts val="0"/>
              </a:spcAft>
              <a:defRPr sz="3000">
                <a:solidFill>
                  <a:schemeClr val="tx1"/>
                </a:solidFill>
              </a:defRPr>
            </a:lvl1pPr>
          </a:lstStyle>
          <a:p>
            <a:r>
              <a:rPr lang="en-US"/>
              <a:t>Click to edit Master title style</a:t>
            </a:r>
          </a:p>
        </p:txBody>
      </p:sp>
      <p:sp>
        <p:nvSpPr>
          <p:cNvPr id="13" name="Subtitle 2">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374904" y="854202"/>
            <a:ext cx="11433978" cy="369486"/>
          </a:xfrm>
          <a:prstGeom prst="rect">
            <a:avLst/>
          </a:prstGeom>
        </p:spPr>
        <p:txBody>
          <a:bodyPr lIns="0" tIns="0" rIns="91440" bIns="45720" anchor="ctr">
            <a:noAutofit/>
          </a:bodyPr>
          <a:lstStyle>
            <a:lvl1pPr marL="0" indent="0">
              <a:lnSpc>
                <a:spcPct val="100000"/>
              </a:lnSpc>
              <a:spcBef>
                <a:spcPts val="1000"/>
              </a:spcBef>
              <a:spcAft>
                <a:spcPts val="0"/>
              </a:spcAft>
              <a:buFont typeface="" panose="020B0604020202020204" pitchFamily="34" charset="0"/>
              <a:buNone/>
              <a:defRPr sz="20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19" name="Heading 3"/>
          <p:cNvSpPr>
            <a:spLocks noGrp="1"/>
          </p:cNvSpPr>
          <p:nvPr>
            <p:ph type="body" sz="quarter" idx="18" hasCustomPrompt="1"/>
          </p:nvPr>
        </p:nvSpPr>
        <p:spPr>
          <a:xfrm>
            <a:off x="374902" y="1526183"/>
            <a:ext cx="11433977" cy="369486"/>
          </a:xfrm>
          <a:prstGeom prst="rect">
            <a:avLst/>
          </a:prstGeom>
        </p:spPr>
        <p:txBody>
          <a:bodyPr lIns="0" tIns="0" rIns="91440" bIns="45720">
            <a:noAutofit/>
          </a:bodyPr>
          <a:lstStyle>
            <a:lvl1pPr marL="0" indent="0">
              <a:lnSpc>
                <a:spcPct val="100000"/>
              </a:lnSpc>
              <a:spcBef>
                <a:spcPts val="1000"/>
              </a:spcBef>
              <a:spcAft>
                <a:spcPts val="0"/>
              </a:spcAft>
              <a:buNone/>
              <a:defRPr sz="2000" b="1" baseline="0">
                <a:solidFill>
                  <a:schemeClr val="tx1"/>
                </a:solidFill>
                <a:latin typeface="+mj-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4" name="Content Placeholder 4">
            <a:extLst>
              <a:ext uri="{FF2B5EF4-FFF2-40B4-BE49-F238E27FC236}">
                <a16:creationId xmlns:a16="http://schemas.microsoft.com/office/drawing/2014/main" id="{D60021C6-A6F0-40F0-A299-B8269BE0F492}"/>
              </a:ext>
            </a:extLst>
          </p:cNvPr>
          <p:cNvSpPr>
            <a:spLocks noGrp="1"/>
          </p:cNvSpPr>
          <p:nvPr>
            <p:ph sz="quarter" idx="19"/>
          </p:nvPr>
        </p:nvSpPr>
        <p:spPr>
          <a:xfrm>
            <a:off x="374904" y="1920874"/>
            <a:ext cx="11433977" cy="4358006"/>
          </a:xfrm>
          <a:prstGeom prst="rect">
            <a:avLst/>
          </a:prstGeom>
        </p:spPr>
        <p:txBody>
          <a:bodyPr lIns="0" r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5">
            <a:extLst>
              <a:ext uri="{FF2B5EF4-FFF2-40B4-BE49-F238E27FC236}">
                <a16:creationId xmlns:a16="http://schemas.microsoft.com/office/drawing/2014/main" id="{3EA3E28B-F7AC-49D0-8E77-F09CC76C6D4C}"/>
              </a:ext>
            </a:extLst>
          </p:cNvPr>
          <p:cNvSpPr>
            <a:spLocks noGrp="1"/>
          </p:cNvSpPr>
          <p:nvPr>
            <p:ph type="ftr" sz="quarter" idx="20"/>
          </p:nvPr>
        </p:nvSpPr>
        <p:spPr/>
        <p:txBody>
          <a:bodyPr/>
          <a:lstStyle>
            <a:lvl1pPr algn="r">
              <a:defRPr>
                <a:solidFill>
                  <a:schemeClr val="tx1"/>
                </a:solidFill>
              </a:defRPr>
            </a:lvl1pPr>
          </a:lstStyle>
          <a:p>
            <a:r>
              <a:rPr lang="en-US"/>
              <a:t>Confidential | Authorized HPE partner use only</a:t>
            </a:r>
          </a:p>
        </p:txBody>
      </p:sp>
      <p:sp>
        <p:nvSpPr>
          <p:cNvPr id="3" name="Slide Number Placeholder 6">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lvl1pPr>
              <a:defRPr>
                <a:solidFill>
                  <a:schemeClr val="tx1"/>
                </a:solidFill>
              </a:defRPr>
            </a:lvl1p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361325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4243D16-78B0-BF7E-7EE9-B51138BA7C68}"/>
              </a:ext>
            </a:extLst>
          </p:cNvPr>
          <p:cNvSpPr>
            <a:spLocks noGrp="1"/>
          </p:cNvSpPr>
          <p:nvPr>
            <p:ph type="title"/>
          </p:nvPr>
        </p:nvSpPr>
        <p:spPr/>
        <p:txBody>
          <a:bodyPr/>
          <a:lstStyle/>
          <a:p>
            <a:r>
              <a:rPr lang="en-US"/>
              <a:t>Click to edit Master title style</a:t>
            </a:r>
          </a:p>
        </p:txBody>
      </p:sp>
      <p:sp>
        <p:nvSpPr>
          <p:cNvPr id="15" name="Content Placeholder 2"/>
          <p:cNvSpPr>
            <a:spLocks noGrp="1"/>
          </p:cNvSpPr>
          <p:nvPr>
            <p:ph sz="quarter" idx="17"/>
          </p:nvPr>
        </p:nvSpPr>
        <p:spPr>
          <a:xfrm>
            <a:off x="385100" y="1165860"/>
            <a:ext cx="5523992" cy="5100637"/>
          </a:xfrm>
          <a:prstGeom prst="rect">
            <a:avLst/>
          </a:prstGeo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18"/>
          </p:nvPr>
        </p:nvSpPr>
        <p:spPr>
          <a:xfrm>
            <a:off x="6260021" y="1165860"/>
            <a:ext cx="5523992" cy="5100637"/>
          </a:xfrm>
          <a:prstGeom prst="rect">
            <a:avLst/>
          </a:prstGeo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57BAE68A-27A7-6C3D-4142-7F3922D49B35}"/>
              </a:ext>
            </a:extLst>
          </p:cNvPr>
          <p:cNvSpPr>
            <a:spLocks noGrp="1"/>
          </p:cNvSpPr>
          <p:nvPr>
            <p:ph type="ftr" sz="quarter" idx="19"/>
          </p:nvPr>
        </p:nvSpPr>
        <p:spPr/>
        <p:txBody>
          <a:bodyPr/>
          <a:lstStyle/>
          <a:p>
            <a:pPr algn="r"/>
            <a:r>
              <a:rPr lang="en-US"/>
              <a:t>Confidential | Authorized HPE partner use only</a:t>
            </a:r>
          </a:p>
        </p:txBody>
      </p:sp>
      <p:sp>
        <p:nvSpPr>
          <p:cNvPr id="5" name="Slide Number Placeholder 5">
            <a:extLst>
              <a:ext uri="{FF2B5EF4-FFF2-40B4-BE49-F238E27FC236}">
                <a16:creationId xmlns:a16="http://schemas.microsoft.com/office/drawing/2014/main" id="{99444F98-C525-C008-1B46-B4DCF8808DE4}"/>
              </a:ext>
            </a:extLst>
          </p:cNvPr>
          <p:cNvSpPr>
            <a:spLocks noGrp="1"/>
          </p:cNvSpPr>
          <p:nvPr>
            <p:ph type="sldNum" sz="quarter" idx="20"/>
          </p:nvPr>
        </p:nvSpPr>
        <p:spPr/>
        <p:txBody>
          <a:bodyPr/>
          <a:lstStyle/>
          <a:p>
            <a:fld id="{C0388CE4-E87A-43A8-A4DA-5AAB8529E0B0}" type="slidenum">
              <a:rPr lang="en-US" smtClean="0"/>
              <a:pPr/>
              <a:t>‹#›</a:t>
            </a:fld>
            <a:endParaRPr lang="en-US"/>
          </a:p>
        </p:txBody>
      </p:sp>
    </p:spTree>
    <p:extLst>
      <p:ext uri="{BB962C8B-B14F-4D97-AF65-F5344CB8AC3E}">
        <p14:creationId xmlns:p14="http://schemas.microsoft.com/office/powerpoint/2010/main" val="342241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2) and Two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74DB35-5793-0F87-263A-3DF2B2C452D3}"/>
              </a:ext>
            </a:extLst>
          </p:cNvPr>
          <p:cNvSpPr>
            <a:spLocks noGrp="1"/>
          </p:cNvSpPr>
          <p:nvPr>
            <p:ph type="title" hasCustomPrompt="1"/>
          </p:nvPr>
        </p:nvSpPr>
        <p:spPr>
          <a:xfrm>
            <a:off x="374904" y="393192"/>
            <a:ext cx="11442628" cy="775846"/>
          </a:xfrm>
        </p:spPr>
        <p:txBody>
          <a:bodyPr lIns="0" tIns="0" rIns="91440" bIns="0"/>
          <a:lstStyle>
            <a:lvl1pPr>
              <a:lnSpc>
                <a:spcPct val="90000"/>
              </a:lnSpc>
              <a:spcBef>
                <a:spcPct val="0"/>
              </a:spcBef>
              <a:spcAft>
                <a:spcPts val="0"/>
              </a:spcAft>
              <a:defRPr sz="3000">
                <a:solidFill>
                  <a:schemeClr val="tx1"/>
                </a:solidFill>
              </a:defRPr>
            </a:lvl1pPr>
          </a:lstStyle>
          <a:p>
            <a:r>
              <a:rPr lang="en-US"/>
              <a:t>Click to add</a:t>
            </a:r>
            <a:br>
              <a:rPr lang="en-US"/>
            </a:br>
            <a:r>
              <a:rPr lang="en-US"/>
              <a:t>two-line title</a:t>
            </a:r>
          </a:p>
        </p:txBody>
      </p:sp>
      <p:sp>
        <p:nvSpPr>
          <p:cNvPr id="21" name="Content Placeholder 2">
            <a:extLst>
              <a:ext uri="{FF2B5EF4-FFF2-40B4-BE49-F238E27FC236}">
                <a16:creationId xmlns:a16="http://schemas.microsoft.com/office/drawing/2014/main" id="{790CE829-C5DB-4D0F-8D68-9F31A94FC42A}"/>
              </a:ext>
            </a:extLst>
          </p:cNvPr>
          <p:cNvSpPr>
            <a:spLocks noGrp="1"/>
          </p:cNvSpPr>
          <p:nvPr>
            <p:ph sz="quarter" idx="22"/>
          </p:nvPr>
        </p:nvSpPr>
        <p:spPr>
          <a:xfrm>
            <a:off x="374904" y="1541418"/>
            <a:ext cx="5523992" cy="4729842"/>
          </a:xfrm>
          <a:prstGeom prst="rect">
            <a:avLst/>
          </a:prstGeom>
          <a:ln>
            <a:noFill/>
            <a:miter lim="800000"/>
          </a:ln>
        </p:spPr>
        <p:txBody>
          <a:bodyPr lIns="0" tIns="45720" rIns="91440" bIns="45720"/>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3">
            <a:extLst>
              <a:ext uri="{FF2B5EF4-FFF2-40B4-BE49-F238E27FC236}">
                <a16:creationId xmlns:a16="http://schemas.microsoft.com/office/drawing/2014/main" id="{C2D9C38D-0C96-4F06-9088-13547C056F33}"/>
              </a:ext>
            </a:extLst>
          </p:cNvPr>
          <p:cNvSpPr>
            <a:spLocks noGrp="1"/>
          </p:cNvSpPr>
          <p:nvPr>
            <p:ph sz="quarter" idx="25"/>
          </p:nvPr>
        </p:nvSpPr>
        <p:spPr>
          <a:xfrm>
            <a:off x="6260021" y="1541417"/>
            <a:ext cx="5523992" cy="4729841"/>
          </a:xfrm>
          <a:prstGeom prst="rect">
            <a:avLst/>
          </a:prstGeom>
          <a:ln>
            <a:noFill/>
            <a:miter lim="800000"/>
          </a:ln>
        </p:spPr>
        <p:txBody>
          <a:bodyPr lIns="0" tIns="45720" rIns="0" bIns="45720"/>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401D58A9-ACB6-18F7-EA6C-D39468541C2F}"/>
              </a:ext>
            </a:extLst>
          </p:cNvPr>
          <p:cNvSpPr>
            <a:spLocks noGrp="1"/>
          </p:cNvSpPr>
          <p:nvPr>
            <p:ph type="ftr" sz="quarter" idx="26"/>
          </p:nvPr>
        </p:nvSpPr>
        <p:spPr/>
        <p:txBody>
          <a:bodyPr/>
          <a:lstStyle>
            <a:lvl1pPr>
              <a:defRPr>
                <a:solidFill>
                  <a:schemeClr val="tx1"/>
                </a:solidFill>
              </a:defRPr>
            </a:lvl1pPr>
          </a:lstStyle>
          <a:p>
            <a:pPr algn="r"/>
            <a:r>
              <a:rPr lang="en-US"/>
              <a:t>Confidential | Authorized HPE partner use only</a:t>
            </a:r>
          </a:p>
        </p:txBody>
      </p:sp>
      <p:sp>
        <p:nvSpPr>
          <p:cNvPr id="7" name="Slide Number Placeholder 5">
            <a:extLst>
              <a:ext uri="{FF2B5EF4-FFF2-40B4-BE49-F238E27FC236}">
                <a16:creationId xmlns:a16="http://schemas.microsoft.com/office/drawing/2014/main" id="{56693A83-2C34-7CA2-21A7-C377B3F9D1C2}"/>
              </a:ext>
            </a:extLst>
          </p:cNvPr>
          <p:cNvSpPr>
            <a:spLocks noGrp="1"/>
          </p:cNvSpPr>
          <p:nvPr>
            <p:ph type="sldNum" sz="quarter" idx="27"/>
          </p:nvPr>
        </p:nvSpPr>
        <p:spPr/>
        <p:txBody>
          <a:bodyPr/>
          <a:lstStyle>
            <a:lvl1pPr>
              <a:defRPr>
                <a:solidFill>
                  <a:schemeClr val="tx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342315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74DB35-5793-0F87-263A-3DF2B2C452D3}"/>
              </a:ext>
            </a:extLst>
          </p:cNvPr>
          <p:cNvSpPr>
            <a:spLocks noGrp="1"/>
          </p:cNvSpPr>
          <p:nvPr>
            <p:ph type="title"/>
          </p:nvPr>
        </p:nvSpPr>
        <p:spPr>
          <a:xfrm>
            <a:off x="374904" y="393192"/>
            <a:ext cx="11433978" cy="415498"/>
          </a:xfrm>
        </p:spPr>
        <p:txBody>
          <a:bodyPr lIns="0" tIns="0" rIns="91440" bIns="0"/>
          <a:lstStyle>
            <a:lvl1pPr>
              <a:lnSpc>
                <a:spcPct val="90000"/>
              </a:lnSpc>
              <a:spcBef>
                <a:spcPct val="0"/>
              </a:spcBef>
              <a:spcAft>
                <a:spcPts val="0"/>
              </a:spcAft>
              <a:defRPr sz="3000">
                <a:solidFill>
                  <a:schemeClr val="tx1"/>
                </a:solidFill>
              </a:defRPr>
            </a:lvl1pPr>
          </a:lstStyle>
          <a:p>
            <a:r>
              <a:rPr lang="en-US"/>
              <a:t>Click to edit Master title style</a:t>
            </a:r>
          </a:p>
        </p:txBody>
      </p:sp>
      <p:sp>
        <p:nvSpPr>
          <p:cNvPr id="15" name="Subtitle 2">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0"/>
              </a:spcBef>
              <a:spcAft>
                <a:spcPts val="0"/>
              </a:spcAft>
              <a:buNone/>
              <a:defRPr sz="2000" baseline="0" dirty="0">
                <a:solidFill>
                  <a:schemeClr val="tx1"/>
                </a:solidFill>
                <a:latin typeface="+mn-lt"/>
              </a:defRPr>
            </a:lvl1pPr>
          </a:lstStyle>
          <a:p>
            <a:pPr marL="182880" lvl="0" indent="-182880">
              <a:spcBef>
                <a:spcPts val="0"/>
              </a:spcBef>
            </a:pPr>
            <a:r>
              <a:rPr lang="en-US"/>
              <a:t>Click to add one-line subtitle</a:t>
            </a:r>
          </a:p>
        </p:txBody>
      </p:sp>
      <p:sp>
        <p:nvSpPr>
          <p:cNvPr id="21" name="Content Placeholder 3">
            <a:extLst>
              <a:ext uri="{FF2B5EF4-FFF2-40B4-BE49-F238E27FC236}">
                <a16:creationId xmlns:a16="http://schemas.microsoft.com/office/drawing/2014/main" id="{790CE829-C5DB-4D0F-8D68-9F31A94FC42A}"/>
              </a:ext>
            </a:extLst>
          </p:cNvPr>
          <p:cNvSpPr>
            <a:spLocks noGrp="1"/>
          </p:cNvSpPr>
          <p:nvPr>
            <p:ph sz="quarter" idx="22"/>
          </p:nvPr>
        </p:nvSpPr>
        <p:spPr>
          <a:xfrm>
            <a:off x="374904" y="1541418"/>
            <a:ext cx="5523992" cy="4737462"/>
          </a:xfrm>
          <a:prstGeom prst="rect">
            <a:avLst/>
          </a:prstGeom>
          <a:ln>
            <a:noFill/>
            <a:miter lim="800000"/>
          </a:ln>
        </p:spPr>
        <p:txBody>
          <a:bodyPr lIns="0" tIns="45720" rIns="91440" bIns="4572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4">
            <a:extLst>
              <a:ext uri="{FF2B5EF4-FFF2-40B4-BE49-F238E27FC236}">
                <a16:creationId xmlns:a16="http://schemas.microsoft.com/office/drawing/2014/main" id="{C2D9C38D-0C96-4F06-9088-13547C056F33}"/>
              </a:ext>
            </a:extLst>
          </p:cNvPr>
          <p:cNvSpPr>
            <a:spLocks noGrp="1"/>
          </p:cNvSpPr>
          <p:nvPr>
            <p:ph sz="quarter" idx="25"/>
          </p:nvPr>
        </p:nvSpPr>
        <p:spPr>
          <a:xfrm>
            <a:off x="6260021" y="1541418"/>
            <a:ext cx="5523992" cy="4737462"/>
          </a:xfrm>
          <a:prstGeom prst="rect">
            <a:avLst/>
          </a:prstGeom>
          <a:ln>
            <a:noFill/>
            <a:miter lim="800000"/>
          </a:ln>
        </p:spPr>
        <p:txBody>
          <a:bodyPr lIns="0" tIns="45720" rIns="0" bIns="45720"/>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01D58A9-ACB6-18F7-EA6C-D39468541C2F}"/>
              </a:ext>
            </a:extLst>
          </p:cNvPr>
          <p:cNvSpPr>
            <a:spLocks noGrp="1"/>
          </p:cNvSpPr>
          <p:nvPr>
            <p:ph type="ftr" sz="quarter" idx="26"/>
          </p:nvPr>
        </p:nvSpPr>
        <p:spPr/>
        <p:txBody>
          <a:bodyPr/>
          <a:lstStyle>
            <a:lvl1pPr>
              <a:defRPr>
                <a:solidFill>
                  <a:schemeClr val="tx1"/>
                </a:solidFill>
              </a:defRPr>
            </a:lvl1pPr>
          </a:lstStyle>
          <a:p>
            <a:pPr algn="r"/>
            <a:r>
              <a:rPr lang="en-US"/>
              <a:t>Confidential | Authorized HPE partner use only</a:t>
            </a:r>
          </a:p>
        </p:txBody>
      </p:sp>
      <p:sp>
        <p:nvSpPr>
          <p:cNvPr id="7" name="Slide Number Placeholder 6">
            <a:extLst>
              <a:ext uri="{FF2B5EF4-FFF2-40B4-BE49-F238E27FC236}">
                <a16:creationId xmlns:a16="http://schemas.microsoft.com/office/drawing/2014/main" id="{56693A83-2C34-7CA2-21A7-C377B3F9D1C2}"/>
              </a:ext>
            </a:extLst>
          </p:cNvPr>
          <p:cNvSpPr>
            <a:spLocks noGrp="1"/>
          </p:cNvSpPr>
          <p:nvPr>
            <p:ph type="sldNum" sz="quarter" idx="27"/>
          </p:nvPr>
        </p:nvSpPr>
        <p:spPr/>
        <p:txBody>
          <a:bodyPr/>
          <a:lstStyle>
            <a:lvl1pPr>
              <a:defRPr>
                <a:solidFill>
                  <a:schemeClr val="tx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127300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2), Subtitle and Two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74DB35-5793-0F87-263A-3DF2B2C452D3}"/>
              </a:ext>
            </a:extLst>
          </p:cNvPr>
          <p:cNvSpPr>
            <a:spLocks noGrp="1"/>
          </p:cNvSpPr>
          <p:nvPr>
            <p:ph type="title" hasCustomPrompt="1"/>
          </p:nvPr>
        </p:nvSpPr>
        <p:spPr>
          <a:xfrm>
            <a:off x="374904" y="393192"/>
            <a:ext cx="11442628" cy="775846"/>
          </a:xfrm>
        </p:spPr>
        <p:txBody>
          <a:bodyPr lIns="0" tIns="0" rIns="91440" bIns="0"/>
          <a:lstStyle>
            <a:lvl1pPr>
              <a:lnSpc>
                <a:spcPct val="90000"/>
              </a:lnSpc>
              <a:spcBef>
                <a:spcPct val="0"/>
              </a:spcBef>
              <a:spcAft>
                <a:spcPts val="0"/>
              </a:spcAft>
              <a:defRPr sz="3000">
                <a:solidFill>
                  <a:schemeClr val="tx1"/>
                </a:solidFill>
              </a:defRPr>
            </a:lvl1pPr>
          </a:lstStyle>
          <a:p>
            <a:r>
              <a:rPr lang="en-US"/>
              <a:t>Click to add</a:t>
            </a:r>
            <a:br>
              <a:rPr lang="en-US"/>
            </a:br>
            <a:r>
              <a:rPr lang="en-US"/>
              <a:t>two-line title</a:t>
            </a:r>
          </a:p>
        </p:txBody>
      </p:sp>
      <p:sp>
        <p:nvSpPr>
          <p:cNvPr id="15" name="Subtitle 2">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374904" y="1216152"/>
            <a:ext cx="11442628" cy="369486"/>
          </a:xfrm>
          <a:prstGeom prst="rect">
            <a:avLst/>
          </a:prstGeom>
        </p:spPr>
        <p:txBody>
          <a:bodyPr vert="horz" lIns="0" tIns="0" rIns="0" bIns="45720" rtlCol="0" anchor="ctr">
            <a:noAutofit/>
          </a:bodyPr>
          <a:lstStyle>
            <a:lvl1pPr marL="0" indent="0">
              <a:lnSpc>
                <a:spcPct val="100000"/>
              </a:lnSpc>
              <a:spcBef>
                <a:spcPts val="0"/>
              </a:spcBef>
              <a:spcAft>
                <a:spcPts val="0"/>
              </a:spcAft>
              <a:buNone/>
              <a:defRPr sz="2000" baseline="0" dirty="0">
                <a:solidFill>
                  <a:schemeClr val="tx1"/>
                </a:solidFill>
                <a:latin typeface="+mn-lt"/>
              </a:defRPr>
            </a:lvl1pPr>
          </a:lstStyle>
          <a:p>
            <a:pPr marL="182880" lvl="0" indent="-182880">
              <a:spcBef>
                <a:spcPts val="0"/>
              </a:spcBef>
            </a:pPr>
            <a:r>
              <a:rPr lang="en-US"/>
              <a:t>Click to add one-line subtitle</a:t>
            </a:r>
          </a:p>
        </p:txBody>
      </p:sp>
      <p:sp>
        <p:nvSpPr>
          <p:cNvPr id="21" name="Content Placeholder 3">
            <a:extLst>
              <a:ext uri="{FF2B5EF4-FFF2-40B4-BE49-F238E27FC236}">
                <a16:creationId xmlns:a16="http://schemas.microsoft.com/office/drawing/2014/main" id="{790CE829-C5DB-4D0F-8D68-9F31A94FC42A}"/>
              </a:ext>
            </a:extLst>
          </p:cNvPr>
          <p:cNvSpPr>
            <a:spLocks noGrp="1"/>
          </p:cNvSpPr>
          <p:nvPr>
            <p:ph sz="quarter" idx="22"/>
          </p:nvPr>
        </p:nvSpPr>
        <p:spPr>
          <a:xfrm>
            <a:off x="374904" y="1888132"/>
            <a:ext cx="5523992" cy="4383127"/>
          </a:xfrm>
          <a:prstGeom prst="rect">
            <a:avLst/>
          </a:prstGeom>
          <a:ln>
            <a:noFill/>
            <a:miter lim="800000"/>
          </a:ln>
        </p:spPr>
        <p:txBody>
          <a:bodyPr lIns="0" tIns="45720" rIns="91440" bIns="4572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4">
            <a:extLst>
              <a:ext uri="{FF2B5EF4-FFF2-40B4-BE49-F238E27FC236}">
                <a16:creationId xmlns:a16="http://schemas.microsoft.com/office/drawing/2014/main" id="{C2D9C38D-0C96-4F06-9088-13547C056F33}"/>
              </a:ext>
            </a:extLst>
          </p:cNvPr>
          <p:cNvSpPr>
            <a:spLocks noGrp="1"/>
          </p:cNvSpPr>
          <p:nvPr>
            <p:ph sz="quarter" idx="25"/>
          </p:nvPr>
        </p:nvSpPr>
        <p:spPr>
          <a:xfrm>
            <a:off x="6260021" y="1888133"/>
            <a:ext cx="5523992" cy="4383126"/>
          </a:xfrm>
          <a:prstGeom prst="rect">
            <a:avLst/>
          </a:prstGeom>
          <a:ln>
            <a:noFill/>
            <a:miter lim="800000"/>
          </a:ln>
        </p:spPr>
        <p:txBody>
          <a:bodyPr lIns="0" tIns="45720" rIns="0" bIns="45720"/>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01D58A9-ACB6-18F7-EA6C-D39468541C2F}"/>
              </a:ext>
            </a:extLst>
          </p:cNvPr>
          <p:cNvSpPr>
            <a:spLocks noGrp="1"/>
          </p:cNvSpPr>
          <p:nvPr>
            <p:ph type="ftr" sz="quarter" idx="26"/>
          </p:nvPr>
        </p:nvSpPr>
        <p:spPr/>
        <p:txBody>
          <a:bodyPr/>
          <a:lstStyle>
            <a:lvl1pPr>
              <a:defRPr>
                <a:solidFill>
                  <a:schemeClr val="tx1"/>
                </a:solidFill>
              </a:defRPr>
            </a:lvl1pPr>
          </a:lstStyle>
          <a:p>
            <a:pPr algn="r"/>
            <a:r>
              <a:rPr lang="en-US"/>
              <a:t>Confidential | Authorized HPE partner use only</a:t>
            </a:r>
          </a:p>
        </p:txBody>
      </p:sp>
      <p:sp>
        <p:nvSpPr>
          <p:cNvPr id="7" name="Slide Number Placeholder 6">
            <a:extLst>
              <a:ext uri="{FF2B5EF4-FFF2-40B4-BE49-F238E27FC236}">
                <a16:creationId xmlns:a16="http://schemas.microsoft.com/office/drawing/2014/main" id="{56693A83-2C34-7CA2-21A7-C377B3F9D1C2}"/>
              </a:ext>
            </a:extLst>
          </p:cNvPr>
          <p:cNvSpPr>
            <a:spLocks noGrp="1"/>
          </p:cNvSpPr>
          <p:nvPr>
            <p:ph type="sldNum" sz="quarter" idx="27"/>
          </p:nvPr>
        </p:nvSpPr>
        <p:spPr/>
        <p:txBody>
          <a:bodyPr/>
          <a:lstStyle>
            <a:lvl1pPr>
              <a:defRPr>
                <a:solidFill>
                  <a:schemeClr val="tx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183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A170-8CC0-47B1-FE7B-FCA095BCC147}"/>
              </a:ext>
            </a:extLst>
          </p:cNvPr>
          <p:cNvSpPr>
            <a:spLocks noGrp="1"/>
          </p:cNvSpPr>
          <p:nvPr>
            <p:ph type="title" hasCustomPrompt="1"/>
          </p:nvPr>
        </p:nvSpPr>
        <p:spPr>
          <a:xfrm>
            <a:off x="374904" y="1432242"/>
            <a:ext cx="8599487" cy="1846659"/>
          </a:xfrm>
          <a:prstGeom prst="rect">
            <a:avLst/>
          </a:prstGeom>
        </p:spPr>
        <p:txBody>
          <a:bodyPr anchor="b">
            <a:noAutofit/>
          </a:bodyPr>
          <a:lstStyle>
            <a:lvl1pPr>
              <a:lnSpc>
                <a:spcPct val="100000"/>
              </a:lnSpc>
              <a:defRPr sz="6000" b="0" i="0">
                <a:solidFill>
                  <a:schemeClr val="bg1"/>
                </a:solidFill>
                <a:latin typeface="HPE Graphik Light" pitchFamily="2" charset="77"/>
              </a:defRPr>
            </a:lvl1pPr>
          </a:lstStyle>
          <a:p>
            <a:r>
              <a:rPr lang="en-US"/>
              <a:t>Divider 3</a:t>
            </a:r>
            <a:br>
              <a:rPr lang="en-US"/>
            </a:br>
            <a:r>
              <a:rPr lang="en-US"/>
              <a:t>two lines max</a:t>
            </a:r>
          </a:p>
        </p:txBody>
      </p:sp>
      <p:sp>
        <p:nvSpPr>
          <p:cNvPr id="3" name="Text Placeholder 2">
            <a:extLst>
              <a:ext uri="{FF2B5EF4-FFF2-40B4-BE49-F238E27FC236}">
                <a16:creationId xmlns:a16="http://schemas.microsoft.com/office/drawing/2014/main" id="{169C2486-EF2B-1442-FE2C-36120DCDA0B0}"/>
              </a:ext>
            </a:extLst>
          </p:cNvPr>
          <p:cNvSpPr>
            <a:spLocks noGrp="1"/>
          </p:cNvSpPr>
          <p:nvPr>
            <p:ph type="body" idx="1" hasCustomPrompt="1"/>
          </p:nvPr>
        </p:nvSpPr>
        <p:spPr>
          <a:xfrm>
            <a:off x="377021" y="3424794"/>
            <a:ext cx="6633379" cy="365126"/>
          </a:xfrm>
          <a:prstGeom prst="rect">
            <a:avLst/>
          </a:prstGeom>
        </p:spPr>
        <p:txBody>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Subtitle here only if needed</a:t>
            </a:r>
          </a:p>
        </p:txBody>
      </p:sp>
      <p:sp>
        <p:nvSpPr>
          <p:cNvPr id="5" name="Footer Placeholder 3">
            <a:extLst>
              <a:ext uri="{FF2B5EF4-FFF2-40B4-BE49-F238E27FC236}">
                <a16:creationId xmlns:a16="http://schemas.microsoft.com/office/drawing/2014/main" id="{723C35D8-793D-910E-958E-12734E9433D1}"/>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bg1"/>
                </a:solidFill>
                <a:latin typeface="+mn-lt"/>
              </a:defRPr>
            </a:lvl1pPr>
          </a:lstStyle>
          <a:p>
            <a:pPr algn="r"/>
            <a:r>
              <a:rPr lang="en-US"/>
              <a:t>Confidential | Authorized HPE partner use only</a:t>
            </a:r>
          </a:p>
        </p:txBody>
      </p:sp>
      <p:sp>
        <p:nvSpPr>
          <p:cNvPr id="6" name="Slide Number Placeholder 4">
            <a:extLst>
              <a:ext uri="{FF2B5EF4-FFF2-40B4-BE49-F238E27FC236}">
                <a16:creationId xmlns:a16="http://schemas.microsoft.com/office/drawing/2014/main" id="{AB0ABB62-7FB2-A10A-FB79-640977444A09}"/>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bg1"/>
                </a:solidFill>
                <a:latin typeface="+mn-lt"/>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47406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3A8584B-E718-4F58-9AF1-BDBF5AD7FFFE}"/>
              </a:ext>
            </a:extLst>
          </p:cNvPr>
          <p:cNvSpPr>
            <a:spLocks noGrp="1"/>
          </p:cNvSpPr>
          <p:nvPr>
            <p:ph type="title"/>
          </p:nvPr>
        </p:nvSpPr>
        <p:spPr>
          <a:xfrm>
            <a:off x="374904" y="393192"/>
            <a:ext cx="11433978" cy="415498"/>
          </a:xfrm>
        </p:spPr>
        <p:txBody>
          <a:bodyPr lIns="0" tIns="0" rIns="91440" bIns="0"/>
          <a:lstStyle>
            <a:lvl1pPr>
              <a:lnSpc>
                <a:spcPct val="90000"/>
              </a:lnSpc>
              <a:spcBef>
                <a:spcPct val="0"/>
              </a:spcBef>
              <a:spcAft>
                <a:spcPts val="0"/>
              </a:spcAft>
              <a:defRPr sz="3000">
                <a:solidFill>
                  <a:schemeClr val="tx1"/>
                </a:solidFill>
              </a:defRPr>
            </a:lvl1pPr>
          </a:lstStyle>
          <a:p>
            <a:r>
              <a:rPr lang="en-US"/>
              <a:t>Click to edit Master title style</a:t>
            </a:r>
          </a:p>
        </p:txBody>
      </p:sp>
      <p:sp>
        <p:nvSpPr>
          <p:cNvPr id="24" name="Heading 2"/>
          <p:cNvSpPr>
            <a:spLocks noGrp="1"/>
          </p:cNvSpPr>
          <p:nvPr>
            <p:ph type="body" sz="quarter" idx="19" hasCustomPrompt="1"/>
          </p:nvPr>
        </p:nvSpPr>
        <p:spPr>
          <a:xfrm>
            <a:off x="374903" y="1129022"/>
            <a:ext cx="5523992" cy="369486"/>
          </a:xfrm>
          <a:prstGeom prst="rect">
            <a:avLst/>
          </a:prstGeom>
          <a:ln>
            <a:noFill/>
            <a:miter lim="800000"/>
          </a:ln>
        </p:spPr>
        <p:txBody>
          <a:bodyPr lIns="0" tIns="0" rIns="91440" bIns="45720">
            <a:noAutofit/>
          </a:bodyPr>
          <a:lstStyle>
            <a:lvl1pPr marL="0" indent="0">
              <a:lnSpc>
                <a:spcPct val="100000"/>
              </a:lnSpc>
              <a:spcBef>
                <a:spcPts val="1000"/>
              </a:spcBef>
              <a:spcAft>
                <a:spcPts val="0"/>
              </a:spcAft>
              <a:buNone/>
              <a:defRPr sz="2000" b="1" baseline="0">
                <a:solidFill>
                  <a:schemeClr val="tx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2" name="Content Placeholder 3"/>
          <p:cNvSpPr>
            <a:spLocks noGrp="1"/>
          </p:cNvSpPr>
          <p:nvPr>
            <p:ph sz="quarter" idx="17"/>
          </p:nvPr>
        </p:nvSpPr>
        <p:spPr>
          <a:xfrm>
            <a:off x="374904" y="1541418"/>
            <a:ext cx="5523992" cy="4729842"/>
          </a:xfrm>
          <a:prstGeom prst="rect">
            <a:avLst/>
          </a:prstGeom>
          <a:ln>
            <a:noFill/>
            <a:miter lim="800000"/>
          </a:ln>
        </p:spPr>
        <p:txBody>
          <a:bodyPr lIns="0" tIns="45720" rIns="91440" bIns="45720"/>
          <a:lstStyle>
            <a:lvl1pPr>
              <a:spcAft>
                <a:spcPts val="0"/>
              </a:spcAft>
              <a:defRPr>
                <a:solidFill>
                  <a:schemeClr val="tx1"/>
                </a:solidFill>
                <a:latin typeface="HPE Graphik" pitchFamily="50" charset="0"/>
              </a:defRPr>
            </a:lvl1pPr>
            <a:lvl2pPr>
              <a:spcAft>
                <a:spcPts val="0"/>
              </a:spcAft>
              <a:defRPr>
                <a:solidFill>
                  <a:schemeClr val="tx1"/>
                </a:solidFill>
                <a:latin typeface="HPE Graphik" pitchFamily="50" charset="0"/>
              </a:defRPr>
            </a:lvl2pPr>
            <a:lvl3pPr>
              <a:spcAft>
                <a:spcPts val="0"/>
              </a:spcAft>
              <a:defRPr>
                <a:solidFill>
                  <a:schemeClr val="tx1"/>
                </a:solidFill>
                <a:latin typeface="HPE Graphik" pitchFamily="50" charset="0"/>
              </a:defRPr>
            </a:lvl3pPr>
            <a:lvl4pPr>
              <a:spcAft>
                <a:spcPts val="0"/>
              </a:spcAft>
              <a:defRPr>
                <a:solidFill>
                  <a:schemeClr val="tx1"/>
                </a:solidFill>
                <a:latin typeface="HPE Graphik" pitchFamily="50" charset="0"/>
              </a:defRPr>
            </a:lvl4pPr>
            <a:lvl5pPr>
              <a:spcAft>
                <a:spcPts val="0"/>
              </a:spcAft>
              <a:defRPr>
                <a:solidFill>
                  <a:schemeClr val="tx1"/>
                </a:solidFill>
                <a:latin typeface="HPE Graphi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Heading 4"/>
          <p:cNvSpPr>
            <a:spLocks noGrp="1"/>
          </p:cNvSpPr>
          <p:nvPr>
            <p:ph type="body" sz="quarter" idx="21" hasCustomPrompt="1"/>
          </p:nvPr>
        </p:nvSpPr>
        <p:spPr>
          <a:xfrm>
            <a:off x="6260399" y="1129022"/>
            <a:ext cx="5523992" cy="369486"/>
          </a:xfrm>
          <a:prstGeom prst="rect">
            <a:avLst/>
          </a:prstGeom>
          <a:ln>
            <a:noFill/>
            <a:miter lim="800000"/>
          </a:ln>
        </p:spPr>
        <p:txBody>
          <a:bodyPr lIns="0" tIns="0" rIns="91440" bIns="45720">
            <a:noAutofit/>
          </a:bodyPr>
          <a:lstStyle>
            <a:lvl1pPr marL="0" indent="0">
              <a:lnSpc>
                <a:spcPct val="100000"/>
              </a:lnSpc>
              <a:spcBef>
                <a:spcPts val="1000"/>
              </a:spcBef>
              <a:spcAft>
                <a:spcPts val="0"/>
              </a:spcAft>
              <a:buNone/>
              <a:defRPr sz="2000" b="1" baseline="0">
                <a:solidFill>
                  <a:srgbClr val="292D3A"/>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5"/>
          <p:cNvSpPr>
            <a:spLocks noGrp="1"/>
          </p:cNvSpPr>
          <p:nvPr>
            <p:ph sz="quarter" idx="20"/>
          </p:nvPr>
        </p:nvSpPr>
        <p:spPr>
          <a:xfrm>
            <a:off x="6260021" y="1541418"/>
            <a:ext cx="5523992" cy="4729842"/>
          </a:xfrm>
          <a:prstGeom prst="rect">
            <a:avLst/>
          </a:prstGeom>
          <a:ln>
            <a:noFill/>
            <a:miter lim="800000"/>
          </a:ln>
        </p:spPr>
        <p:txBody>
          <a:bodyPr lIns="0" tIns="45720" rIns="0" bIns="45720"/>
          <a:lstStyle>
            <a:lvl1pPr>
              <a:spcAft>
                <a:spcPts val="0"/>
              </a:spcAft>
              <a:defRPr>
                <a:solidFill>
                  <a:srgbClr val="292D3A"/>
                </a:solidFill>
                <a:latin typeface="HPE Graphik" pitchFamily="50" charset="0"/>
              </a:defRPr>
            </a:lvl1pPr>
            <a:lvl2pPr>
              <a:spcAft>
                <a:spcPts val="0"/>
              </a:spcAft>
              <a:defRPr>
                <a:solidFill>
                  <a:srgbClr val="292D3A"/>
                </a:solidFill>
                <a:latin typeface="HPE Graphik" pitchFamily="50" charset="0"/>
              </a:defRPr>
            </a:lvl2pPr>
            <a:lvl3pPr>
              <a:spcAft>
                <a:spcPts val="0"/>
              </a:spcAft>
              <a:defRPr>
                <a:solidFill>
                  <a:srgbClr val="292D3A"/>
                </a:solidFill>
                <a:latin typeface="HPE Graphik" pitchFamily="50" charset="0"/>
              </a:defRPr>
            </a:lvl3pPr>
            <a:lvl4pPr>
              <a:spcAft>
                <a:spcPts val="0"/>
              </a:spcAft>
              <a:defRPr>
                <a:solidFill>
                  <a:srgbClr val="292D3A"/>
                </a:solidFill>
                <a:latin typeface="HPE Graphik" pitchFamily="50" charset="0"/>
              </a:defRPr>
            </a:lvl4pPr>
            <a:lvl5pPr>
              <a:spcAft>
                <a:spcPts val="0"/>
              </a:spcAft>
              <a:defRPr>
                <a:solidFill>
                  <a:srgbClr val="292D3A"/>
                </a:solidFill>
                <a:latin typeface="HPE Graphi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6">
            <a:extLst>
              <a:ext uri="{FF2B5EF4-FFF2-40B4-BE49-F238E27FC236}">
                <a16:creationId xmlns:a16="http://schemas.microsoft.com/office/drawing/2014/main" id="{6A21F8B9-A226-C863-E39B-92687650DAAD}"/>
              </a:ext>
            </a:extLst>
          </p:cNvPr>
          <p:cNvSpPr>
            <a:spLocks noGrp="1"/>
          </p:cNvSpPr>
          <p:nvPr>
            <p:ph type="ftr" sz="quarter" idx="22"/>
          </p:nvPr>
        </p:nvSpPr>
        <p:spPr/>
        <p:txBody>
          <a:bodyPr/>
          <a:lstStyle>
            <a:lvl1pPr>
              <a:defRPr>
                <a:solidFill>
                  <a:schemeClr val="tx1"/>
                </a:solidFill>
              </a:defRPr>
            </a:lvl1pPr>
          </a:lstStyle>
          <a:p>
            <a:pPr algn="r"/>
            <a:r>
              <a:rPr lang="en-US"/>
              <a:t>Confidential | Authorized HPE partner use only</a:t>
            </a:r>
          </a:p>
        </p:txBody>
      </p:sp>
      <p:sp>
        <p:nvSpPr>
          <p:cNvPr id="6" name="Slide Number Placeholder 7">
            <a:extLst>
              <a:ext uri="{FF2B5EF4-FFF2-40B4-BE49-F238E27FC236}">
                <a16:creationId xmlns:a16="http://schemas.microsoft.com/office/drawing/2014/main" id="{C22C88C5-7051-4300-5EDA-B8F76B6C396C}"/>
              </a:ext>
            </a:extLst>
          </p:cNvPr>
          <p:cNvSpPr>
            <a:spLocks noGrp="1"/>
          </p:cNvSpPr>
          <p:nvPr>
            <p:ph type="sldNum" sz="quarter" idx="23"/>
          </p:nvPr>
        </p:nvSpPr>
        <p:spPr/>
        <p:txBody>
          <a:bodyPr/>
          <a:lstStyle>
            <a:lvl1pPr>
              <a:defRPr>
                <a:solidFill>
                  <a:schemeClr val="tx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339947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B4DC083-771D-42FC-A297-31FED015807F}"/>
              </a:ext>
            </a:extLst>
          </p:cNvPr>
          <p:cNvSpPr>
            <a:spLocks noGrp="1"/>
          </p:cNvSpPr>
          <p:nvPr>
            <p:ph type="title"/>
          </p:nvPr>
        </p:nvSpPr>
        <p:spPr>
          <a:xfrm>
            <a:off x="374904" y="393192"/>
            <a:ext cx="11433978" cy="415498"/>
          </a:xfrm>
        </p:spPr>
        <p:txBody>
          <a:bodyPr lIns="0" tIns="0" rIns="91440" bIns="0"/>
          <a:lstStyle>
            <a:lvl1pPr>
              <a:lnSpc>
                <a:spcPct val="90000"/>
              </a:lnSpc>
              <a:spcBef>
                <a:spcPct val="0"/>
              </a:spcBef>
              <a:spcAft>
                <a:spcPts val="0"/>
              </a:spcAft>
              <a:defRPr sz="3000">
                <a:solidFill>
                  <a:schemeClr val="tx1"/>
                </a:solidFill>
              </a:defRPr>
            </a:lvl1pPr>
          </a:lstStyle>
          <a:p>
            <a:r>
              <a:rPr lang="en-US"/>
              <a:t>Click to edit Master title style</a:t>
            </a:r>
          </a:p>
        </p:txBody>
      </p:sp>
      <p:sp>
        <p:nvSpPr>
          <p:cNvPr id="15" name="Subtitle 2">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0"/>
              </a:spcBef>
              <a:spcAft>
                <a:spcPts val="0"/>
              </a:spcAft>
              <a:buNone/>
              <a:defRPr sz="2000" baseline="0" dirty="0">
                <a:solidFill>
                  <a:schemeClr val="tx1"/>
                </a:solidFill>
                <a:latin typeface="+mn-lt"/>
              </a:defRPr>
            </a:lvl1pPr>
          </a:lstStyle>
          <a:p>
            <a:pPr marL="182880" lvl="0" indent="-182880">
              <a:spcBef>
                <a:spcPts val="0"/>
              </a:spcBef>
            </a:pPr>
            <a:r>
              <a:rPr lang="en-US"/>
              <a:t>Click to add one-line subtitle</a:t>
            </a:r>
          </a:p>
        </p:txBody>
      </p:sp>
      <p:sp>
        <p:nvSpPr>
          <p:cNvPr id="29" name="Heading 3">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374904" y="1473135"/>
            <a:ext cx="5523992" cy="369486"/>
          </a:xfrm>
          <a:prstGeom prst="rect">
            <a:avLst/>
          </a:prstGeom>
          <a:ln>
            <a:noFill/>
            <a:miter lim="800000"/>
          </a:ln>
        </p:spPr>
        <p:txBody>
          <a:bodyPr lIns="0" tIns="0" rIns="91440" bIns="45720">
            <a:noAutofit/>
          </a:bodyPr>
          <a:lstStyle>
            <a:lvl1pPr marL="0" indent="0">
              <a:lnSpc>
                <a:spcPct val="100000"/>
              </a:lnSpc>
              <a:spcBef>
                <a:spcPts val="1000"/>
              </a:spcBef>
              <a:spcAft>
                <a:spcPts val="0"/>
              </a:spcAft>
              <a:buNone/>
              <a:defRPr sz="2000" b="1" baseline="0">
                <a:solidFill>
                  <a:schemeClr val="tx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1" name="Content Placeholder 4">
            <a:extLst>
              <a:ext uri="{FF2B5EF4-FFF2-40B4-BE49-F238E27FC236}">
                <a16:creationId xmlns:a16="http://schemas.microsoft.com/office/drawing/2014/main" id="{790CE829-C5DB-4D0F-8D68-9F31A94FC42A}"/>
              </a:ext>
            </a:extLst>
          </p:cNvPr>
          <p:cNvSpPr>
            <a:spLocks noGrp="1"/>
          </p:cNvSpPr>
          <p:nvPr>
            <p:ph sz="quarter" idx="22"/>
          </p:nvPr>
        </p:nvSpPr>
        <p:spPr>
          <a:xfrm>
            <a:off x="374904" y="1888132"/>
            <a:ext cx="5523992" cy="4390747"/>
          </a:xfrm>
          <a:prstGeom prst="rect">
            <a:avLst/>
          </a:prstGeom>
          <a:ln>
            <a:noFill/>
            <a:miter lim="800000"/>
          </a:ln>
        </p:spPr>
        <p:txBody>
          <a:bodyPr lIns="0" tIns="45720" rIns="91440" bIns="45720"/>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Heading 5">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0021" y="1473135"/>
            <a:ext cx="5523992" cy="369486"/>
          </a:xfrm>
          <a:prstGeom prst="rect">
            <a:avLst/>
          </a:prstGeom>
          <a:ln>
            <a:noFill/>
            <a:miter lim="800000"/>
          </a:ln>
        </p:spPr>
        <p:txBody>
          <a:bodyPr lIns="0" tIns="0" rIns="91440" bIns="45720">
            <a:noAutofit/>
          </a:bodyPr>
          <a:lstStyle>
            <a:lvl1pPr marL="0" indent="0">
              <a:lnSpc>
                <a:spcPct val="100000"/>
              </a:lnSpc>
              <a:spcBef>
                <a:spcPts val="1000"/>
              </a:spcBef>
              <a:spcAft>
                <a:spcPts val="0"/>
              </a:spcAft>
              <a:buNone/>
              <a:defRPr sz="2000" b="1" baseline="0">
                <a:solidFill>
                  <a:schemeClr val="tx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8" name="Content Placeholder 6">
            <a:extLst>
              <a:ext uri="{FF2B5EF4-FFF2-40B4-BE49-F238E27FC236}">
                <a16:creationId xmlns:a16="http://schemas.microsoft.com/office/drawing/2014/main" id="{C2D9C38D-0C96-4F06-9088-13547C056F33}"/>
              </a:ext>
            </a:extLst>
          </p:cNvPr>
          <p:cNvSpPr>
            <a:spLocks noGrp="1"/>
          </p:cNvSpPr>
          <p:nvPr>
            <p:ph sz="quarter" idx="25"/>
          </p:nvPr>
        </p:nvSpPr>
        <p:spPr>
          <a:xfrm>
            <a:off x="6260021" y="1888133"/>
            <a:ext cx="5523992" cy="4390746"/>
          </a:xfrm>
          <a:prstGeom prst="rect">
            <a:avLst/>
          </a:prstGeom>
          <a:ln>
            <a:noFill/>
            <a:miter lim="800000"/>
          </a:ln>
        </p:spPr>
        <p:txBody>
          <a:bodyPr lIns="0" tIns="45720" rIns="0" bIns="45720"/>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7">
            <a:extLst>
              <a:ext uri="{FF2B5EF4-FFF2-40B4-BE49-F238E27FC236}">
                <a16:creationId xmlns:a16="http://schemas.microsoft.com/office/drawing/2014/main" id="{1902BBC2-BD44-DEAF-58E4-737CC53BBBD3}"/>
              </a:ext>
            </a:extLst>
          </p:cNvPr>
          <p:cNvSpPr>
            <a:spLocks noGrp="1"/>
          </p:cNvSpPr>
          <p:nvPr>
            <p:ph type="ftr" sz="quarter" idx="26"/>
          </p:nvPr>
        </p:nvSpPr>
        <p:spPr/>
        <p:txBody>
          <a:bodyPr/>
          <a:lstStyle>
            <a:lvl1pPr>
              <a:defRPr>
                <a:solidFill>
                  <a:schemeClr val="tx1"/>
                </a:solidFill>
              </a:defRPr>
            </a:lvl1pPr>
          </a:lstStyle>
          <a:p>
            <a:pPr algn="r"/>
            <a:r>
              <a:rPr lang="en-US"/>
              <a:t>Confidential | Authorized HPE partner use only</a:t>
            </a:r>
          </a:p>
        </p:txBody>
      </p:sp>
      <p:sp>
        <p:nvSpPr>
          <p:cNvPr id="6" name="Slide Number Placeholder 8">
            <a:extLst>
              <a:ext uri="{FF2B5EF4-FFF2-40B4-BE49-F238E27FC236}">
                <a16:creationId xmlns:a16="http://schemas.microsoft.com/office/drawing/2014/main" id="{38DD5D5E-5ECA-A659-E4D1-059428798A68}"/>
              </a:ext>
            </a:extLst>
          </p:cNvPr>
          <p:cNvSpPr>
            <a:spLocks noGrp="1"/>
          </p:cNvSpPr>
          <p:nvPr>
            <p:ph type="sldNum" sz="quarter" idx="27"/>
          </p:nvPr>
        </p:nvSpPr>
        <p:spPr/>
        <p:txBody>
          <a:bodyPr/>
          <a:lstStyle>
            <a:lvl1pPr>
              <a:defRPr>
                <a:solidFill>
                  <a:schemeClr val="tx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424467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C09279-0D09-4109-A953-16A88732F6EC}"/>
              </a:ext>
            </a:extLst>
          </p:cNvPr>
          <p:cNvSpPr>
            <a:spLocks noGrp="1"/>
          </p:cNvSpPr>
          <p:nvPr>
            <p:ph type="title"/>
          </p:nvPr>
        </p:nvSpPr>
        <p:spPr>
          <a:xfrm>
            <a:off x="374904" y="393192"/>
            <a:ext cx="11433978" cy="415498"/>
          </a:xfrm>
        </p:spPr>
        <p:txBody>
          <a:bodyPr lIns="0" tIns="0" rIns="91440" bIns="0" anchor="t"/>
          <a:lstStyle>
            <a:lvl1pPr>
              <a:lnSpc>
                <a:spcPct val="90000"/>
              </a:lnSpc>
              <a:spcBef>
                <a:spcPct val="0"/>
              </a:spcBef>
              <a:spcAft>
                <a:spcPts val="0"/>
              </a:spcAft>
              <a:defRPr sz="3000">
                <a:solidFill>
                  <a:schemeClr val="tx1"/>
                </a:solidFill>
              </a:defRPr>
            </a:lvl1pPr>
          </a:lstStyle>
          <a:p>
            <a:r>
              <a:rPr lang="en-US"/>
              <a:t>Click to edit Master title style</a:t>
            </a:r>
          </a:p>
        </p:txBody>
      </p:sp>
      <p:sp>
        <p:nvSpPr>
          <p:cNvPr id="17" name="Content Placeholder 2"/>
          <p:cNvSpPr>
            <a:spLocks noGrp="1"/>
          </p:cNvSpPr>
          <p:nvPr>
            <p:ph sz="quarter" idx="17"/>
          </p:nvPr>
        </p:nvSpPr>
        <p:spPr>
          <a:xfrm>
            <a:off x="385100" y="1165860"/>
            <a:ext cx="3628711" cy="5100637"/>
          </a:xfrm>
          <a:prstGeom prst="rect">
            <a:avLst/>
          </a:prstGeom>
          <a:ln>
            <a:noFill/>
            <a:miter lim="800000"/>
          </a:ln>
        </p:spPr>
        <p:txBody>
          <a:bodyPr lIns="0" rIns="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18"/>
          </p:nvPr>
        </p:nvSpPr>
        <p:spPr>
          <a:xfrm>
            <a:off x="4268787" y="1165860"/>
            <a:ext cx="3628711" cy="5100637"/>
          </a:xfrm>
          <a:prstGeom prst="rect">
            <a:avLst/>
          </a:prstGeom>
          <a:ln>
            <a:noFill/>
            <a:miter lim="800000"/>
          </a:ln>
        </p:spPr>
        <p:txBody>
          <a:bodyPr lIns="0" rIns="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4"/>
          <p:cNvSpPr>
            <a:spLocks noGrp="1"/>
          </p:cNvSpPr>
          <p:nvPr>
            <p:ph sz="quarter" idx="19"/>
          </p:nvPr>
        </p:nvSpPr>
        <p:spPr>
          <a:xfrm>
            <a:off x="8152474" y="1165860"/>
            <a:ext cx="3628711" cy="5100637"/>
          </a:xfrm>
          <a:prstGeom prst="rect">
            <a:avLst/>
          </a:prstGeom>
          <a:ln>
            <a:noFill/>
            <a:miter lim="800000"/>
          </a:ln>
        </p:spPr>
        <p:txBody>
          <a:bodyPr lIns="0" rIns="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5">
            <a:extLst>
              <a:ext uri="{FF2B5EF4-FFF2-40B4-BE49-F238E27FC236}">
                <a16:creationId xmlns:a16="http://schemas.microsoft.com/office/drawing/2014/main" id="{107EAFD6-415C-88F0-6EE5-4D5D4B8A954E}"/>
              </a:ext>
            </a:extLst>
          </p:cNvPr>
          <p:cNvSpPr>
            <a:spLocks noGrp="1"/>
          </p:cNvSpPr>
          <p:nvPr>
            <p:ph type="ftr" sz="quarter" idx="20"/>
          </p:nvPr>
        </p:nvSpPr>
        <p:spPr/>
        <p:txBody>
          <a:bodyPr/>
          <a:lstStyle>
            <a:lvl1pPr>
              <a:defRPr>
                <a:solidFill>
                  <a:schemeClr val="tx1"/>
                </a:solidFill>
              </a:defRPr>
            </a:lvl1pPr>
          </a:lstStyle>
          <a:p>
            <a:pPr algn="r"/>
            <a:r>
              <a:rPr lang="en-US"/>
              <a:t>Confidential | Authorized HPE partner use only</a:t>
            </a:r>
          </a:p>
        </p:txBody>
      </p:sp>
      <p:sp>
        <p:nvSpPr>
          <p:cNvPr id="6" name="Slide Number Placeholder 6">
            <a:extLst>
              <a:ext uri="{FF2B5EF4-FFF2-40B4-BE49-F238E27FC236}">
                <a16:creationId xmlns:a16="http://schemas.microsoft.com/office/drawing/2014/main" id="{D781A8C7-DBC3-6CA7-393A-B76EB01BD15A}"/>
              </a:ext>
            </a:extLst>
          </p:cNvPr>
          <p:cNvSpPr>
            <a:spLocks noGrp="1"/>
          </p:cNvSpPr>
          <p:nvPr>
            <p:ph type="sldNum" sz="quarter" idx="21"/>
          </p:nvPr>
        </p:nvSpPr>
        <p:spPr/>
        <p:txBody>
          <a:bodyPr/>
          <a:lstStyle>
            <a:lvl1pPr>
              <a:defRPr>
                <a:solidFill>
                  <a:schemeClr val="tx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168887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2) and Three Content">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93031B0-6E1E-B6BC-F704-43FCCED1C6F5}"/>
              </a:ext>
            </a:extLst>
          </p:cNvPr>
          <p:cNvSpPr>
            <a:spLocks noGrp="1"/>
          </p:cNvSpPr>
          <p:nvPr>
            <p:ph type="title" hasCustomPrompt="1"/>
          </p:nvPr>
        </p:nvSpPr>
        <p:spPr>
          <a:xfrm>
            <a:off x="374904" y="393192"/>
            <a:ext cx="11442628" cy="775846"/>
          </a:xfrm>
        </p:spPr>
        <p:txBody>
          <a:bodyPr lIns="0" tIns="0" rIns="91440" bIns="0" anchor="t" anchorCtr="0"/>
          <a:lstStyle>
            <a:lvl1pPr>
              <a:lnSpc>
                <a:spcPct val="90000"/>
              </a:lnSpc>
              <a:spcBef>
                <a:spcPct val="0"/>
              </a:spcBef>
              <a:spcAft>
                <a:spcPts val="0"/>
              </a:spcAft>
              <a:defRPr sz="3000">
                <a:solidFill>
                  <a:schemeClr val="tx1"/>
                </a:solidFill>
              </a:defRPr>
            </a:lvl1pPr>
          </a:lstStyle>
          <a:p>
            <a:r>
              <a:rPr lang="en-US"/>
              <a:t>Click to add</a:t>
            </a:r>
            <a:br>
              <a:rPr lang="en-US"/>
            </a:br>
            <a:r>
              <a:rPr lang="en-US"/>
              <a:t>two-line title</a:t>
            </a:r>
          </a:p>
        </p:txBody>
      </p:sp>
      <p:sp>
        <p:nvSpPr>
          <p:cNvPr id="14" name="Content Placeholder 2">
            <a:extLst>
              <a:ext uri="{FF2B5EF4-FFF2-40B4-BE49-F238E27FC236}">
                <a16:creationId xmlns:a16="http://schemas.microsoft.com/office/drawing/2014/main" id="{0B5786B1-1D78-07AE-99E2-9ACA6A302D5C}"/>
              </a:ext>
            </a:extLst>
          </p:cNvPr>
          <p:cNvSpPr>
            <a:spLocks noGrp="1"/>
          </p:cNvSpPr>
          <p:nvPr>
            <p:ph sz="quarter" idx="17"/>
          </p:nvPr>
        </p:nvSpPr>
        <p:spPr>
          <a:xfrm>
            <a:off x="374904" y="1541418"/>
            <a:ext cx="3631039" cy="4729842"/>
          </a:xfrm>
          <a:prstGeom prst="rect">
            <a:avLst/>
          </a:prstGeom>
          <a:ln>
            <a:noFill/>
            <a:miter lim="800000"/>
          </a:ln>
        </p:spPr>
        <p:txBody>
          <a:bodyPr lIns="0" tIns="45720" rIns="0" bIns="45720" anchor="t"/>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C5CFBF7C-9A9D-283B-3040-62F4E8BBA2B8}"/>
              </a:ext>
            </a:extLst>
          </p:cNvPr>
          <p:cNvSpPr>
            <a:spLocks noGrp="1"/>
          </p:cNvSpPr>
          <p:nvPr>
            <p:ph sz="quarter" idx="18"/>
          </p:nvPr>
        </p:nvSpPr>
        <p:spPr>
          <a:xfrm>
            <a:off x="4276344" y="1541418"/>
            <a:ext cx="3631039" cy="4729842"/>
          </a:xfrm>
          <a:prstGeom prst="rect">
            <a:avLst/>
          </a:prstGeom>
          <a:ln>
            <a:noFill/>
            <a:miter lim="800000"/>
          </a:ln>
        </p:spPr>
        <p:txBody>
          <a:bodyPr lIns="0" tIns="45720" rIns="0" bIns="45720" anchor="t"/>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4">
            <a:extLst>
              <a:ext uri="{FF2B5EF4-FFF2-40B4-BE49-F238E27FC236}">
                <a16:creationId xmlns:a16="http://schemas.microsoft.com/office/drawing/2014/main" id="{CE933D73-FF2E-5038-2928-57B052E6DEC6}"/>
              </a:ext>
            </a:extLst>
          </p:cNvPr>
          <p:cNvSpPr>
            <a:spLocks noGrp="1"/>
          </p:cNvSpPr>
          <p:nvPr>
            <p:ph sz="quarter" idx="22"/>
          </p:nvPr>
        </p:nvSpPr>
        <p:spPr>
          <a:xfrm>
            <a:off x="8186492" y="1541418"/>
            <a:ext cx="3631039" cy="4729842"/>
          </a:xfrm>
          <a:prstGeom prst="rect">
            <a:avLst/>
          </a:prstGeom>
          <a:ln>
            <a:noFill/>
            <a:miter lim="800000"/>
          </a:ln>
        </p:spPr>
        <p:txBody>
          <a:bodyPr lIns="0" tIns="45720" rIns="0" bIns="45720" anchor="t"/>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5">
            <a:extLst>
              <a:ext uri="{FF2B5EF4-FFF2-40B4-BE49-F238E27FC236}">
                <a16:creationId xmlns:a16="http://schemas.microsoft.com/office/drawing/2014/main" id="{CE1CB3F7-BD80-2E75-509D-9F8010556A92}"/>
              </a:ext>
            </a:extLst>
          </p:cNvPr>
          <p:cNvSpPr>
            <a:spLocks noGrp="1"/>
          </p:cNvSpPr>
          <p:nvPr>
            <p:ph type="ftr" sz="quarter" idx="19"/>
          </p:nvPr>
        </p:nvSpPr>
        <p:spPr/>
        <p:txBody>
          <a:bodyPr/>
          <a:lstStyle>
            <a:lvl1pPr>
              <a:defRPr>
                <a:solidFill>
                  <a:schemeClr val="tx1"/>
                </a:solidFill>
              </a:defRPr>
            </a:lvl1pPr>
          </a:lstStyle>
          <a:p>
            <a:pPr algn="r"/>
            <a:r>
              <a:rPr lang="en-US"/>
              <a:t>Confidential | Authorized HPE partner use only</a:t>
            </a:r>
          </a:p>
        </p:txBody>
      </p:sp>
      <p:sp>
        <p:nvSpPr>
          <p:cNvPr id="5" name="Slide Number Placeholder 6">
            <a:extLst>
              <a:ext uri="{FF2B5EF4-FFF2-40B4-BE49-F238E27FC236}">
                <a16:creationId xmlns:a16="http://schemas.microsoft.com/office/drawing/2014/main" id="{9199F5B5-25C5-2F5D-8947-057651169F83}"/>
              </a:ext>
            </a:extLst>
          </p:cNvPr>
          <p:cNvSpPr>
            <a:spLocks noGrp="1"/>
          </p:cNvSpPr>
          <p:nvPr>
            <p:ph type="sldNum" sz="quarter" idx="20"/>
          </p:nvPr>
        </p:nvSpPr>
        <p:spPr/>
        <p:txBody>
          <a:bodyPr/>
          <a:lstStyle>
            <a:lvl1pPr>
              <a:defRPr>
                <a:solidFill>
                  <a:schemeClr val="tx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96085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EF0ECA-DE60-41FE-A905-507AB710EE5B}"/>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4" name="Subtitle 2">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0"/>
              </a:spcBef>
              <a:spcAft>
                <a:spcPts val="0"/>
              </a:spcAft>
              <a:buNone/>
              <a:defRPr sz="2000" baseline="0" dirty="0">
                <a:solidFill>
                  <a:schemeClr val="tx1"/>
                </a:solidFill>
                <a:latin typeface="+mn-lt"/>
              </a:defRPr>
            </a:lvl1pPr>
          </a:lstStyle>
          <a:p>
            <a:pPr marL="182880" lvl="0" indent="-182880">
              <a:spcBef>
                <a:spcPts val="0"/>
              </a:spcBef>
            </a:pPr>
            <a:r>
              <a:rPr lang="en-US"/>
              <a:t>Click to add one-line subtitle</a:t>
            </a:r>
          </a:p>
        </p:txBody>
      </p:sp>
      <p:sp>
        <p:nvSpPr>
          <p:cNvPr id="31" name="Content Placeholder 3">
            <a:extLst>
              <a:ext uri="{FF2B5EF4-FFF2-40B4-BE49-F238E27FC236}">
                <a16:creationId xmlns:a16="http://schemas.microsoft.com/office/drawing/2014/main" id="{31336B0C-F91E-47D8-936F-836334818CB0}"/>
              </a:ext>
            </a:extLst>
          </p:cNvPr>
          <p:cNvSpPr>
            <a:spLocks noGrp="1"/>
          </p:cNvSpPr>
          <p:nvPr>
            <p:ph sz="quarter" idx="17"/>
          </p:nvPr>
        </p:nvSpPr>
        <p:spPr>
          <a:xfrm>
            <a:off x="374904" y="1541418"/>
            <a:ext cx="3631039" cy="4729842"/>
          </a:xfrm>
          <a:prstGeom prst="rect">
            <a:avLst/>
          </a:prstGeom>
          <a:ln>
            <a:noFill/>
            <a:miter lim="800000"/>
          </a:ln>
        </p:spPr>
        <p:txBody>
          <a:bodyPr lIns="0" tIns="45720" rIns="0" bIns="45720" anchor="t"/>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4">
            <a:extLst>
              <a:ext uri="{FF2B5EF4-FFF2-40B4-BE49-F238E27FC236}">
                <a16:creationId xmlns:a16="http://schemas.microsoft.com/office/drawing/2014/main" id="{F2DA2588-EB78-4045-A57D-317AA672516D}"/>
              </a:ext>
            </a:extLst>
          </p:cNvPr>
          <p:cNvSpPr>
            <a:spLocks noGrp="1"/>
          </p:cNvSpPr>
          <p:nvPr>
            <p:ph sz="quarter" idx="18"/>
          </p:nvPr>
        </p:nvSpPr>
        <p:spPr>
          <a:xfrm>
            <a:off x="4276344" y="1541418"/>
            <a:ext cx="3631039" cy="4729842"/>
          </a:xfrm>
          <a:prstGeom prst="rect">
            <a:avLst/>
          </a:prstGeom>
          <a:ln>
            <a:noFill/>
            <a:miter lim="800000"/>
          </a:ln>
        </p:spPr>
        <p:txBody>
          <a:bodyPr lIns="0" tIns="45720" rIns="0" bIns="45720" anchor="t"/>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a:extLst>
              <a:ext uri="{FF2B5EF4-FFF2-40B4-BE49-F238E27FC236}">
                <a16:creationId xmlns:a16="http://schemas.microsoft.com/office/drawing/2014/main" id="{1074A59D-DDE4-4FB2-838A-D5C8E7AD19E1}"/>
              </a:ext>
            </a:extLst>
          </p:cNvPr>
          <p:cNvSpPr>
            <a:spLocks noGrp="1"/>
          </p:cNvSpPr>
          <p:nvPr>
            <p:ph sz="quarter" idx="22"/>
          </p:nvPr>
        </p:nvSpPr>
        <p:spPr>
          <a:xfrm>
            <a:off x="8186492" y="1541418"/>
            <a:ext cx="3631039" cy="4729842"/>
          </a:xfrm>
          <a:prstGeom prst="rect">
            <a:avLst/>
          </a:prstGeom>
          <a:ln>
            <a:noFill/>
            <a:miter lim="800000"/>
          </a:ln>
        </p:spPr>
        <p:txBody>
          <a:bodyPr lIns="0" tIns="45720" rIns="0" bIns="45720" anchor="t"/>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6">
            <a:extLst>
              <a:ext uri="{FF2B5EF4-FFF2-40B4-BE49-F238E27FC236}">
                <a16:creationId xmlns:a16="http://schemas.microsoft.com/office/drawing/2014/main" id="{715285DB-111F-371C-CCBA-1DD3F3E0D338}"/>
              </a:ext>
            </a:extLst>
          </p:cNvPr>
          <p:cNvSpPr>
            <a:spLocks noGrp="1"/>
          </p:cNvSpPr>
          <p:nvPr>
            <p:ph type="ftr" sz="quarter" idx="23"/>
          </p:nvPr>
        </p:nvSpPr>
        <p:spPr/>
        <p:txBody>
          <a:bodyPr/>
          <a:lstStyle>
            <a:lvl1pPr>
              <a:defRPr>
                <a:solidFill>
                  <a:schemeClr val="tx1"/>
                </a:solidFill>
              </a:defRPr>
            </a:lvl1pPr>
          </a:lstStyle>
          <a:p>
            <a:pPr algn="r"/>
            <a:r>
              <a:rPr lang="en-US"/>
              <a:t>Confidential | Authorized HPE partner use only</a:t>
            </a:r>
          </a:p>
        </p:txBody>
      </p:sp>
      <p:sp>
        <p:nvSpPr>
          <p:cNvPr id="6" name="Slide Number Placeholder 7">
            <a:extLst>
              <a:ext uri="{FF2B5EF4-FFF2-40B4-BE49-F238E27FC236}">
                <a16:creationId xmlns:a16="http://schemas.microsoft.com/office/drawing/2014/main" id="{B08A4F95-E980-ECB5-112F-5B4A2D0D7706}"/>
              </a:ext>
            </a:extLst>
          </p:cNvPr>
          <p:cNvSpPr>
            <a:spLocks noGrp="1"/>
          </p:cNvSpPr>
          <p:nvPr>
            <p:ph type="sldNum" sz="quarter" idx="24"/>
          </p:nvPr>
        </p:nvSpPr>
        <p:spPr/>
        <p:txBody>
          <a:bodyPr/>
          <a:lstStyle>
            <a:lvl1pPr>
              <a:defRPr>
                <a:solidFill>
                  <a:schemeClr val="tx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08206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2), Subtitle and Three Content">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93031B0-6E1E-B6BC-F704-43FCCED1C6F5}"/>
              </a:ext>
            </a:extLst>
          </p:cNvPr>
          <p:cNvSpPr>
            <a:spLocks noGrp="1"/>
          </p:cNvSpPr>
          <p:nvPr>
            <p:ph type="title" hasCustomPrompt="1"/>
          </p:nvPr>
        </p:nvSpPr>
        <p:spPr>
          <a:xfrm>
            <a:off x="374904" y="393192"/>
            <a:ext cx="11442628" cy="775846"/>
          </a:xfrm>
        </p:spPr>
        <p:txBody>
          <a:bodyPr lIns="0" tIns="0" rIns="91440" bIns="0" anchor="t"/>
          <a:lstStyle>
            <a:lvl1pPr>
              <a:lnSpc>
                <a:spcPct val="90000"/>
              </a:lnSpc>
              <a:spcBef>
                <a:spcPct val="0"/>
              </a:spcBef>
              <a:spcAft>
                <a:spcPts val="0"/>
              </a:spcAft>
              <a:defRPr sz="3000">
                <a:solidFill>
                  <a:schemeClr val="tx1"/>
                </a:solidFill>
              </a:defRPr>
            </a:lvl1pPr>
          </a:lstStyle>
          <a:p>
            <a:r>
              <a:rPr lang="en-US"/>
              <a:t>Click to add</a:t>
            </a:r>
            <a:br>
              <a:rPr lang="en-US"/>
            </a:br>
            <a:r>
              <a:rPr lang="en-US"/>
              <a:t>two-line title</a:t>
            </a:r>
          </a:p>
        </p:txBody>
      </p:sp>
      <p:sp>
        <p:nvSpPr>
          <p:cNvPr id="5" name="Subtitle 2">
            <a:extLst>
              <a:ext uri="{FF2B5EF4-FFF2-40B4-BE49-F238E27FC236}">
                <a16:creationId xmlns:a16="http://schemas.microsoft.com/office/drawing/2014/main" id="{2160BF6E-DA8E-1A7C-AB98-3EE8B0248F75}"/>
              </a:ext>
            </a:extLst>
          </p:cNvPr>
          <p:cNvSpPr>
            <a:spLocks noGrp="1"/>
          </p:cNvSpPr>
          <p:nvPr>
            <p:ph type="body" sz="quarter" idx="13" hasCustomPrompt="1"/>
          </p:nvPr>
        </p:nvSpPr>
        <p:spPr>
          <a:xfrm>
            <a:off x="374904" y="1216152"/>
            <a:ext cx="11442626" cy="369486"/>
          </a:xfrm>
          <a:prstGeom prst="rect">
            <a:avLst/>
          </a:prstGeom>
        </p:spPr>
        <p:txBody>
          <a:bodyPr tIns="0"/>
          <a:lstStyle>
            <a:lvl1pPr>
              <a:defRPr sz="2000">
                <a:solidFill>
                  <a:schemeClr val="tx1"/>
                </a:solidFill>
              </a:defRPr>
            </a:lvl1pPr>
          </a:lstStyle>
          <a:p>
            <a:pPr lvl="0"/>
            <a:r>
              <a:rPr lang="en-US"/>
              <a:t>Optional subhead placeholder</a:t>
            </a:r>
          </a:p>
        </p:txBody>
      </p:sp>
      <p:sp>
        <p:nvSpPr>
          <p:cNvPr id="12" name="Content Placeholder 3">
            <a:extLst>
              <a:ext uri="{FF2B5EF4-FFF2-40B4-BE49-F238E27FC236}">
                <a16:creationId xmlns:a16="http://schemas.microsoft.com/office/drawing/2014/main" id="{15D01BB8-727D-8CA2-AA4D-A23CC782B591}"/>
              </a:ext>
            </a:extLst>
          </p:cNvPr>
          <p:cNvSpPr>
            <a:spLocks noGrp="1"/>
          </p:cNvSpPr>
          <p:nvPr>
            <p:ph sz="quarter" idx="17"/>
          </p:nvPr>
        </p:nvSpPr>
        <p:spPr>
          <a:xfrm>
            <a:off x="385100" y="1888132"/>
            <a:ext cx="3628710" cy="4390747"/>
          </a:xfrm>
          <a:prstGeom prst="rect">
            <a:avLst/>
          </a:prstGeom>
          <a:ln>
            <a:noFill/>
            <a:miter lim="800000"/>
          </a:ln>
        </p:spPr>
        <p:txBody>
          <a:bodyPr lIns="0" rIns="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4B155FBF-4BEC-C1E1-CB2C-2ED0CF71CC1D}"/>
              </a:ext>
            </a:extLst>
          </p:cNvPr>
          <p:cNvSpPr>
            <a:spLocks noGrp="1"/>
          </p:cNvSpPr>
          <p:nvPr>
            <p:ph sz="quarter" idx="18"/>
          </p:nvPr>
        </p:nvSpPr>
        <p:spPr>
          <a:xfrm>
            <a:off x="4265611" y="1888132"/>
            <a:ext cx="3628710" cy="4390747"/>
          </a:xfrm>
          <a:prstGeom prst="rect">
            <a:avLst/>
          </a:prstGeom>
          <a:ln>
            <a:noFill/>
            <a:miter lim="800000"/>
          </a:ln>
        </p:spPr>
        <p:txBody>
          <a:bodyPr lIns="0" rIns="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5">
            <a:extLst>
              <a:ext uri="{FF2B5EF4-FFF2-40B4-BE49-F238E27FC236}">
                <a16:creationId xmlns:a16="http://schemas.microsoft.com/office/drawing/2014/main" id="{E1F0C114-EFF4-4AC2-300D-DD8958809D03}"/>
              </a:ext>
            </a:extLst>
          </p:cNvPr>
          <p:cNvSpPr>
            <a:spLocks noGrp="1"/>
          </p:cNvSpPr>
          <p:nvPr>
            <p:ph sz="quarter" idx="22"/>
          </p:nvPr>
        </p:nvSpPr>
        <p:spPr>
          <a:xfrm>
            <a:off x="8146122" y="1896841"/>
            <a:ext cx="3628710" cy="4390747"/>
          </a:xfrm>
          <a:prstGeom prst="rect">
            <a:avLst/>
          </a:prstGeom>
          <a:ln>
            <a:noFill/>
            <a:miter lim="800000"/>
          </a:ln>
        </p:spPr>
        <p:txBody>
          <a:bodyPr lIns="0" rIns="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6">
            <a:extLst>
              <a:ext uri="{FF2B5EF4-FFF2-40B4-BE49-F238E27FC236}">
                <a16:creationId xmlns:a16="http://schemas.microsoft.com/office/drawing/2014/main" id="{B06B5E63-2A42-E758-4078-93602512C48E}"/>
              </a:ext>
            </a:extLst>
          </p:cNvPr>
          <p:cNvSpPr>
            <a:spLocks noGrp="1"/>
          </p:cNvSpPr>
          <p:nvPr>
            <p:ph type="ftr" sz="quarter" idx="19"/>
          </p:nvPr>
        </p:nvSpPr>
        <p:spPr/>
        <p:txBody>
          <a:bodyPr/>
          <a:lstStyle>
            <a:lvl1pPr>
              <a:defRPr>
                <a:solidFill>
                  <a:schemeClr val="tx1"/>
                </a:solidFill>
              </a:defRPr>
            </a:lvl1pPr>
          </a:lstStyle>
          <a:p>
            <a:pPr algn="r"/>
            <a:r>
              <a:rPr lang="en-US"/>
              <a:t>Confidential | Authorized HPE partner use only</a:t>
            </a:r>
          </a:p>
        </p:txBody>
      </p:sp>
      <p:sp>
        <p:nvSpPr>
          <p:cNvPr id="7" name="Slide Number Placeholder 7">
            <a:extLst>
              <a:ext uri="{FF2B5EF4-FFF2-40B4-BE49-F238E27FC236}">
                <a16:creationId xmlns:a16="http://schemas.microsoft.com/office/drawing/2014/main" id="{73BBC2BF-0D27-EE97-15E2-3172489A9EFE}"/>
              </a:ext>
            </a:extLst>
          </p:cNvPr>
          <p:cNvSpPr>
            <a:spLocks noGrp="1"/>
          </p:cNvSpPr>
          <p:nvPr>
            <p:ph type="sldNum" sz="quarter" idx="20"/>
          </p:nvPr>
        </p:nvSpPr>
        <p:spPr/>
        <p:txBody>
          <a:bodyPr/>
          <a:lstStyle>
            <a:lvl1pPr>
              <a:defRPr>
                <a:solidFill>
                  <a:schemeClr val="tx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14116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EE87AE-0267-4C69-AFD6-F9C64969AC26}"/>
              </a:ext>
            </a:extLst>
          </p:cNvPr>
          <p:cNvSpPr>
            <a:spLocks noGrp="1"/>
          </p:cNvSpPr>
          <p:nvPr>
            <p:ph type="title"/>
          </p:nvPr>
        </p:nvSpPr>
        <p:spPr>
          <a:xfrm>
            <a:off x="374903" y="393192"/>
            <a:ext cx="11442627" cy="415498"/>
          </a:xfrm>
        </p:spPr>
        <p:txBody>
          <a:bodyPr lIns="0" tIns="0" rIns="91440" bIns="0" anchor="t"/>
          <a:lstStyle>
            <a:lvl1pPr>
              <a:lnSpc>
                <a:spcPct val="90000"/>
              </a:lnSpc>
              <a:spcBef>
                <a:spcPct val="0"/>
              </a:spcBef>
              <a:spcAft>
                <a:spcPts val="0"/>
              </a:spcAft>
              <a:defRPr sz="3000">
                <a:solidFill>
                  <a:schemeClr val="tx1"/>
                </a:solidFill>
              </a:defRPr>
            </a:lvl1pPr>
          </a:lstStyle>
          <a:p>
            <a:r>
              <a:rPr lang="en-US"/>
              <a:t>Click to edit Master title style</a:t>
            </a:r>
          </a:p>
        </p:txBody>
      </p:sp>
      <p:sp>
        <p:nvSpPr>
          <p:cNvPr id="21" name="Heading 2"/>
          <p:cNvSpPr>
            <a:spLocks noGrp="1"/>
          </p:cNvSpPr>
          <p:nvPr>
            <p:ph type="body" sz="quarter" idx="19" hasCustomPrompt="1"/>
          </p:nvPr>
        </p:nvSpPr>
        <p:spPr>
          <a:xfrm>
            <a:off x="374905" y="1142201"/>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tx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heading</a:t>
            </a:r>
          </a:p>
        </p:txBody>
      </p:sp>
      <p:sp>
        <p:nvSpPr>
          <p:cNvPr id="24" name="Content Placeholder 3"/>
          <p:cNvSpPr>
            <a:spLocks noGrp="1"/>
          </p:cNvSpPr>
          <p:nvPr>
            <p:ph sz="quarter" idx="17"/>
          </p:nvPr>
        </p:nvSpPr>
        <p:spPr>
          <a:xfrm>
            <a:off x="374904" y="1541418"/>
            <a:ext cx="3631039" cy="4729842"/>
          </a:xfrm>
          <a:prstGeom prst="rect">
            <a:avLst/>
          </a:prstGeom>
          <a:ln>
            <a:noFill/>
            <a:miter lim="800000"/>
          </a:ln>
        </p:spPr>
        <p:txBody>
          <a:bodyPr lIns="0" tIns="45720" rIns="0" bIns="45720" anchor="t"/>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Heading 4"/>
          <p:cNvSpPr>
            <a:spLocks noGrp="1"/>
          </p:cNvSpPr>
          <p:nvPr>
            <p:ph type="body" sz="quarter" idx="23" hasCustomPrompt="1"/>
          </p:nvPr>
        </p:nvSpPr>
        <p:spPr>
          <a:xfrm>
            <a:off x="4276344" y="1142201"/>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tx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heading</a:t>
            </a:r>
          </a:p>
        </p:txBody>
      </p:sp>
      <p:sp>
        <p:nvSpPr>
          <p:cNvPr id="25" name="Content Placeholder 5"/>
          <p:cNvSpPr>
            <a:spLocks noGrp="1"/>
          </p:cNvSpPr>
          <p:nvPr>
            <p:ph sz="quarter" idx="18"/>
          </p:nvPr>
        </p:nvSpPr>
        <p:spPr>
          <a:xfrm>
            <a:off x="4276344" y="1541418"/>
            <a:ext cx="3631039" cy="4729842"/>
          </a:xfrm>
          <a:prstGeom prst="rect">
            <a:avLst/>
          </a:prstGeom>
          <a:ln>
            <a:noFill/>
            <a:miter lim="800000"/>
          </a:ln>
        </p:spPr>
        <p:txBody>
          <a:bodyPr lIns="0" tIns="45720" rIns="0" bIns="45720" anchor="t"/>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Heading 6"/>
          <p:cNvSpPr>
            <a:spLocks noGrp="1"/>
          </p:cNvSpPr>
          <p:nvPr>
            <p:ph type="body" sz="quarter" idx="21" hasCustomPrompt="1"/>
          </p:nvPr>
        </p:nvSpPr>
        <p:spPr>
          <a:xfrm>
            <a:off x="8186492" y="1142201"/>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tx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heading</a:t>
            </a:r>
          </a:p>
        </p:txBody>
      </p:sp>
      <p:sp>
        <p:nvSpPr>
          <p:cNvPr id="26" name="Content Placeholder 7"/>
          <p:cNvSpPr>
            <a:spLocks noGrp="1"/>
          </p:cNvSpPr>
          <p:nvPr>
            <p:ph sz="quarter" idx="22"/>
          </p:nvPr>
        </p:nvSpPr>
        <p:spPr>
          <a:xfrm>
            <a:off x="8186492" y="1541418"/>
            <a:ext cx="3631039" cy="4729842"/>
          </a:xfrm>
          <a:prstGeom prst="rect">
            <a:avLst/>
          </a:prstGeom>
          <a:ln>
            <a:noFill/>
            <a:miter lim="800000"/>
          </a:ln>
        </p:spPr>
        <p:txBody>
          <a:bodyPr lIns="0" tIns="45720" rIns="0" bIns="45720" anchor="t"/>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8">
            <a:extLst>
              <a:ext uri="{FF2B5EF4-FFF2-40B4-BE49-F238E27FC236}">
                <a16:creationId xmlns:a16="http://schemas.microsoft.com/office/drawing/2014/main" id="{DF9555D4-44D6-AEAB-C73E-7D5E09D78D60}"/>
              </a:ext>
            </a:extLst>
          </p:cNvPr>
          <p:cNvSpPr>
            <a:spLocks noGrp="1"/>
          </p:cNvSpPr>
          <p:nvPr>
            <p:ph type="ftr" sz="quarter" idx="24"/>
          </p:nvPr>
        </p:nvSpPr>
        <p:spPr/>
        <p:txBody>
          <a:bodyPr/>
          <a:lstStyle>
            <a:lvl1pPr>
              <a:defRPr>
                <a:solidFill>
                  <a:schemeClr val="tx1"/>
                </a:solidFill>
              </a:defRPr>
            </a:lvl1pPr>
          </a:lstStyle>
          <a:p>
            <a:pPr algn="r"/>
            <a:r>
              <a:rPr lang="en-US"/>
              <a:t>Confidential | Authorized HPE partner use only</a:t>
            </a:r>
          </a:p>
        </p:txBody>
      </p:sp>
      <p:sp>
        <p:nvSpPr>
          <p:cNvPr id="6" name="Slide Number Placeholder 9">
            <a:extLst>
              <a:ext uri="{FF2B5EF4-FFF2-40B4-BE49-F238E27FC236}">
                <a16:creationId xmlns:a16="http://schemas.microsoft.com/office/drawing/2014/main" id="{90DBD838-E55E-389E-324E-987E3489B3BD}"/>
              </a:ext>
            </a:extLst>
          </p:cNvPr>
          <p:cNvSpPr>
            <a:spLocks noGrp="1"/>
          </p:cNvSpPr>
          <p:nvPr>
            <p:ph type="sldNum" sz="quarter" idx="25"/>
          </p:nvPr>
        </p:nvSpPr>
        <p:spPr/>
        <p:txBody>
          <a:bodyPr/>
          <a:lstStyle>
            <a:lvl1pPr>
              <a:defRPr>
                <a:solidFill>
                  <a:schemeClr val="tx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61222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EF0ECA-DE60-41FE-A905-507AB710EE5B}"/>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4" name="Subtitle 2">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0"/>
              </a:spcBef>
              <a:spcAft>
                <a:spcPts val="0"/>
              </a:spcAft>
              <a:buNone/>
              <a:defRPr sz="2000" baseline="0" dirty="0">
                <a:solidFill>
                  <a:schemeClr val="tx1"/>
                </a:solidFill>
                <a:latin typeface="+mn-lt"/>
              </a:defRPr>
            </a:lvl1pPr>
          </a:lstStyle>
          <a:p>
            <a:pPr marL="182880" lvl="0" indent="-182880">
              <a:spcBef>
                <a:spcPts val="0"/>
              </a:spcBef>
            </a:pPr>
            <a:r>
              <a:rPr lang="en-US"/>
              <a:t>Click to add one-line subtitle</a:t>
            </a:r>
          </a:p>
        </p:txBody>
      </p:sp>
      <p:sp>
        <p:nvSpPr>
          <p:cNvPr id="29" name="Heading 3">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374905" y="1490550"/>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tx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heading</a:t>
            </a:r>
          </a:p>
        </p:txBody>
      </p:sp>
      <p:sp>
        <p:nvSpPr>
          <p:cNvPr id="31" name="Content Placeholder 4">
            <a:extLst>
              <a:ext uri="{FF2B5EF4-FFF2-40B4-BE49-F238E27FC236}">
                <a16:creationId xmlns:a16="http://schemas.microsoft.com/office/drawing/2014/main" id="{31336B0C-F91E-47D8-936F-836334818CB0}"/>
              </a:ext>
            </a:extLst>
          </p:cNvPr>
          <p:cNvSpPr>
            <a:spLocks noGrp="1"/>
          </p:cNvSpPr>
          <p:nvPr>
            <p:ph sz="quarter" idx="17"/>
          </p:nvPr>
        </p:nvSpPr>
        <p:spPr>
          <a:xfrm>
            <a:off x="385100" y="1888132"/>
            <a:ext cx="3628710" cy="4390747"/>
          </a:xfrm>
          <a:prstGeom prst="rect">
            <a:avLst/>
          </a:prstGeom>
          <a:ln>
            <a:noFill/>
            <a:miter lim="800000"/>
          </a:ln>
        </p:spPr>
        <p:txBody>
          <a:bodyPr lIns="0" rIns="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Heading 5">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265611" y="1490550"/>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tx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heading</a:t>
            </a:r>
          </a:p>
        </p:txBody>
      </p:sp>
      <p:sp>
        <p:nvSpPr>
          <p:cNvPr id="18" name="Content Placeholder 6">
            <a:extLst>
              <a:ext uri="{FF2B5EF4-FFF2-40B4-BE49-F238E27FC236}">
                <a16:creationId xmlns:a16="http://schemas.microsoft.com/office/drawing/2014/main" id="{F2DA2588-EB78-4045-A57D-317AA672516D}"/>
              </a:ext>
            </a:extLst>
          </p:cNvPr>
          <p:cNvSpPr>
            <a:spLocks noGrp="1"/>
          </p:cNvSpPr>
          <p:nvPr>
            <p:ph sz="quarter" idx="18"/>
          </p:nvPr>
        </p:nvSpPr>
        <p:spPr>
          <a:xfrm>
            <a:off x="4265611" y="1888132"/>
            <a:ext cx="3628710" cy="4390747"/>
          </a:xfrm>
          <a:prstGeom prst="rect">
            <a:avLst/>
          </a:prstGeom>
          <a:ln>
            <a:noFill/>
            <a:miter lim="800000"/>
          </a:ln>
        </p:spPr>
        <p:txBody>
          <a:bodyPr lIns="0" rIns="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Heading 7">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146122" y="1499259"/>
            <a:ext cx="3631039" cy="369486"/>
          </a:xfrm>
          <a:prstGeom prst="rect">
            <a:avLst/>
          </a:prstGeom>
          <a:ln>
            <a:noFill/>
            <a:miter lim="800000"/>
          </a:ln>
        </p:spPr>
        <p:txBody>
          <a:bodyPr lIns="0" tIns="0" rIns="91440" bIns="45720" anchor="t">
            <a:noAutofit/>
          </a:bodyPr>
          <a:lstStyle>
            <a:lvl1pPr marL="0" indent="0">
              <a:lnSpc>
                <a:spcPct val="100000"/>
              </a:lnSpc>
              <a:spcBef>
                <a:spcPts val="1000"/>
              </a:spcBef>
              <a:spcAft>
                <a:spcPts val="0"/>
              </a:spcAft>
              <a:buNone/>
              <a:defRPr sz="2000" b="1" baseline="0">
                <a:solidFill>
                  <a:schemeClr val="tx1"/>
                </a:solidFill>
                <a:latin typeface="HPE Graphik Semibold" pitchFamily="50"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heading</a:t>
            </a:r>
          </a:p>
        </p:txBody>
      </p:sp>
      <p:sp>
        <p:nvSpPr>
          <p:cNvPr id="19" name="Content Placeholder 8">
            <a:extLst>
              <a:ext uri="{FF2B5EF4-FFF2-40B4-BE49-F238E27FC236}">
                <a16:creationId xmlns:a16="http://schemas.microsoft.com/office/drawing/2014/main" id="{1074A59D-DDE4-4FB2-838A-D5C8E7AD19E1}"/>
              </a:ext>
            </a:extLst>
          </p:cNvPr>
          <p:cNvSpPr>
            <a:spLocks noGrp="1"/>
          </p:cNvSpPr>
          <p:nvPr>
            <p:ph sz="quarter" idx="22"/>
          </p:nvPr>
        </p:nvSpPr>
        <p:spPr>
          <a:xfrm>
            <a:off x="8146122" y="1896841"/>
            <a:ext cx="3628710" cy="4390747"/>
          </a:xfrm>
          <a:prstGeom prst="rect">
            <a:avLst/>
          </a:prstGeom>
          <a:ln>
            <a:noFill/>
            <a:miter lim="800000"/>
          </a:ln>
        </p:spPr>
        <p:txBody>
          <a:bodyPr lIns="0" rIns="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9">
            <a:extLst>
              <a:ext uri="{FF2B5EF4-FFF2-40B4-BE49-F238E27FC236}">
                <a16:creationId xmlns:a16="http://schemas.microsoft.com/office/drawing/2014/main" id="{53F4A635-D29C-5A5D-714B-00FFBC11273D}"/>
              </a:ext>
            </a:extLst>
          </p:cNvPr>
          <p:cNvSpPr>
            <a:spLocks noGrp="1"/>
          </p:cNvSpPr>
          <p:nvPr>
            <p:ph type="ftr" sz="quarter" idx="24"/>
          </p:nvPr>
        </p:nvSpPr>
        <p:spPr/>
        <p:txBody>
          <a:bodyPr/>
          <a:lstStyle>
            <a:lvl1pPr>
              <a:defRPr>
                <a:solidFill>
                  <a:schemeClr val="tx1"/>
                </a:solidFill>
              </a:defRPr>
            </a:lvl1pPr>
          </a:lstStyle>
          <a:p>
            <a:pPr algn="r"/>
            <a:r>
              <a:rPr lang="en-US"/>
              <a:t>Confidential | Authorized HPE partner use only</a:t>
            </a:r>
          </a:p>
        </p:txBody>
      </p:sp>
      <p:sp>
        <p:nvSpPr>
          <p:cNvPr id="6" name="Slide Number Placeholder 10">
            <a:extLst>
              <a:ext uri="{FF2B5EF4-FFF2-40B4-BE49-F238E27FC236}">
                <a16:creationId xmlns:a16="http://schemas.microsoft.com/office/drawing/2014/main" id="{83E2F088-5C0B-D552-5583-1D142B559A93}"/>
              </a:ext>
            </a:extLst>
          </p:cNvPr>
          <p:cNvSpPr>
            <a:spLocks noGrp="1"/>
          </p:cNvSpPr>
          <p:nvPr>
            <p:ph type="sldNum" sz="quarter" idx="25"/>
          </p:nvPr>
        </p:nvSpPr>
        <p:spPr/>
        <p:txBody>
          <a:bodyPr/>
          <a:lstStyle>
            <a:lvl1pPr>
              <a:defRPr>
                <a:solidFill>
                  <a:schemeClr val="tx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7359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E54251-B0D2-4947-83BB-BD7F95F3A0E8}"/>
              </a:ext>
            </a:extLst>
          </p:cNvPr>
          <p:cNvSpPr>
            <a:spLocks noGrp="1"/>
          </p:cNvSpPr>
          <p:nvPr>
            <p:ph type="title"/>
          </p:nvPr>
        </p:nvSpPr>
        <p:spPr>
          <a:xfrm>
            <a:off x="374904" y="393192"/>
            <a:ext cx="11433978" cy="413258"/>
          </a:xfrm>
        </p:spPr>
        <p:txBody>
          <a:bodyPr lIns="0" tIns="0" rIns="91440" bIns="0"/>
          <a:lstStyle>
            <a:lvl1pPr>
              <a:lnSpc>
                <a:spcPct val="90000"/>
              </a:lnSpc>
              <a:spcBef>
                <a:spcPct val="0"/>
              </a:spcBef>
              <a:spcAft>
                <a:spcPts val="0"/>
              </a:spcAft>
              <a:defRPr sz="3000">
                <a:solidFill>
                  <a:schemeClr val="tx1"/>
                </a:solidFill>
              </a:defRPr>
            </a:lvl1pPr>
          </a:lstStyle>
          <a:p>
            <a:r>
              <a:rPr lang="en-US"/>
              <a:t>Click to edit Master title style</a:t>
            </a:r>
          </a:p>
        </p:txBody>
      </p:sp>
      <p:sp>
        <p:nvSpPr>
          <p:cNvPr id="5" name="Footer Placeholder 2">
            <a:extLst>
              <a:ext uri="{FF2B5EF4-FFF2-40B4-BE49-F238E27FC236}">
                <a16:creationId xmlns:a16="http://schemas.microsoft.com/office/drawing/2014/main" id="{920F9A92-64E5-9B39-37FB-32E33BE347B4}"/>
              </a:ext>
            </a:extLst>
          </p:cNvPr>
          <p:cNvSpPr>
            <a:spLocks noGrp="1"/>
          </p:cNvSpPr>
          <p:nvPr>
            <p:ph type="ftr" sz="quarter" idx="10"/>
          </p:nvPr>
        </p:nvSpPr>
        <p:spPr/>
        <p:txBody>
          <a:bodyPr/>
          <a:lstStyle>
            <a:lvl1pPr>
              <a:defRPr>
                <a:solidFill>
                  <a:schemeClr val="tx1"/>
                </a:solidFill>
              </a:defRPr>
            </a:lvl1pPr>
          </a:lstStyle>
          <a:p>
            <a:pPr algn="r"/>
            <a:r>
              <a:rPr lang="en-US"/>
              <a:t>Confidential | Authorized HPE partner use only</a:t>
            </a:r>
          </a:p>
        </p:txBody>
      </p:sp>
      <p:sp>
        <p:nvSpPr>
          <p:cNvPr id="6" name="Slide Number Placeholder 3">
            <a:extLst>
              <a:ext uri="{FF2B5EF4-FFF2-40B4-BE49-F238E27FC236}">
                <a16:creationId xmlns:a16="http://schemas.microsoft.com/office/drawing/2014/main" id="{7C1C6913-628D-910F-538E-B2627BE58885}"/>
              </a:ext>
            </a:extLst>
          </p:cNvPr>
          <p:cNvSpPr>
            <a:spLocks noGrp="1"/>
          </p:cNvSpPr>
          <p:nvPr>
            <p:ph type="sldNum" sz="quarter" idx="11"/>
          </p:nvPr>
        </p:nvSpPr>
        <p:spPr/>
        <p:txBody>
          <a:bodyPr/>
          <a:lstStyle>
            <a:lvl1pPr>
              <a:defRPr>
                <a:solidFill>
                  <a:schemeClr val="tx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26208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764AC2A-714D-48E6-8850-2398C74A5907}"/>
              </a:ext>
            </a:extLst>
          </p:cNvPr>
          <p:cNvSpPr>
            <a:spLocks noGrp="1"/>
          </p:cNvSpPr>
          <p:nvPr>
            <p:ph type="title" hasCustomPrompt="1"/>
          </p:nvPr>
        </p:nvSpPr>
        <p:spPr>
          <a:xfrm>
            <a:off x="374904" y="393192"/>
            <a:ext cx="11442628" cy="775846"/>
          </a:xfrm>
        </p:spPr>
        <p:txBody>
          <a:bodyPr lIns="0" tIns="0" rIns="91440" bIns="0" anchor="t"/>
          <a:lstStyle>
            <a:lvl1pPr>
              <a:lnSpc>
                <a:spcPct val="90000"/>
              </a:lnSpc>
              <a:spcBef>
                <a:spcPct val="0"/>
              </a:spcBef>
              <a:spcAft>
                <a:spcPts val="0"/>
              </a:spcAft>
              <a:defRPr sz="3000">
                <a:solidFill>
                  <a:schemeClr val="tx1"/>
                </a:solidFill>
              </a:defRPr>
            </a:lvl1pPr>
          </a:lstStyle>
          <a:p>
            <a:r>
              <a:rPr lang="en-US"/>
              <a:t>Click to add</a:t>
            </a:r>
            <a:br>
              <a:rPr lang="en-US"/>
            </a:br>
            <a:r>
              <a:rPr lang="en-US"/>
              <a:t>two-line title</a:t>
            </a:r>
          </a:p>
        </p:txBody>
      </p:sp>
      <p:sp>
        <p:nvSpPr>
          <p:cNvPr id="4" name="Footer Placeholder 2">
            <a:extLst>
              <a:ext uri="{FF2B5EF4-FFF2-40B4-BE49-F238E27FC236}">
                <a16:creationId xmlns:a16="http://schemas.microsoft.com/office/drawing/2014/main" id="{5366A10F-E470-2340-640E-A14F8662651E}"/>
              </a:ext>
            </a:extLst>
          </p:cNvPr>
          <p:cNvSpPr>
            <a:spLocks noGrp="1"/>
          </p:cNvSpPr>
          <p:nvPr>
            <p:ph type="ftr" sz="quarter" idx="10"/>
          </p:nvPr>
        </p:nvSpPr>
        <p:spPr/>
        <p:txBody>
          <a:bodyPr/>
          <a:lstStyle>
            <a:lvl1pPr>
              <a:defRPr>
                <a:solidFill>
                  <a:schemeClr val="tx1"/>
                </a:solidFill>
              </a:defRPr>
            </a:lvl1pPr>
          </a:lstStyle>
          <a:p>
            <a:pPr algn="r"/>
            <a:r>
              <a:rPr lang="en-US"/>
              <a:t>Confidential | Authorized HPE partner use only</a:t>
            </a:r>
          </a:p>
        </p:txBody>
      </p:sp>
      <p:sp>
        <p:nvSpPr>
          <p:cNvPr id="5" name="Slide Number Placeholder 3">
            <a:extLst>
              <a:ext uri="{FF2B5EF4-FFF2-40B4-BE49-F238E27FC236}">
                <a16:creationId xmlns:a16="http://schemas.microsoft.com/office/drawing/2014/main" id="{B75F6F1F-DB9C-06A9-C184-CF5F49CEF669}"/>
              </a:ext>
            </a:extLst>
          </p:cNvPr>
          <p:cNvSpPr>
            <a:spLocks noGrp="1"/>
          </p:cNvSpPr>
          <p:nvPr>
            <p:ph type="sldNum" sz="quarter" idx="11"/>
          </p:nvPr>
        </p:nvSpPr>
        <p:spPr/>
        <p:txBody>
          <a:bodyPr/>
          <a:lstStyle>
            <a:lvl1pPr>
              <a:defRPr>
                <a:solidFill>
                  <a:schemeClr val="tx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419795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4 with Picture">
    <p:bg>
      <p:bgPr>
        <a:solidFill>
          <a:schemeClr val="bg1">
            <a:lumMod val="50000"/>
          </a:schemeClr>
        </a:solidFill>
        <a:effectLst/>
      </p:bgPr>
    </p:bg>
    <p:spTree>
      <p:nvGrpSpPr>
        <p:cNvPr id="1" name=""/>
        <p:cNvGrpSpPr/>
        <p:nvPr/>
      </p:nvGrpSpPr>
      <p:grpSpPr>
        <a:xfrm>
          <a:off x="0" y="0"/>
          <a:ext cx="0" cy="0"/>
          <a:chOff x="0" y="0"/>
          <a:chExt cx="0" cy="0"/>
        </a:xfrm>
      </p:grpSpPr>
      <p:pic>
        <p:nvPicPr>
          <p:cNvPr id="11" name="Element image 1">
            <a:extLst>
              <a:ext uri="{FF2B5EF4-FFF2-40B4-BE49-F238E27FC236}">
                <a16:creationId xmlns:a16="http://schemas.microsoft.com/office/drawing/2014/main" id="{30F3CD40-7901-A0C1-5722-522BC750D7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2">
            <a:extLst>
              <a:ext uri="{FF2B5EF4-FFF2-40B4-BE49-F238E27FC236}">
                <a16:creationId xmlns:a16="http://schemas.microsoft.com/office/drawing/2014/main" id="{951F0D95-92C8-F614-A840-CCF636DDBEB8}"/>
              </a:ext>
            </a:extLst>
          </p:cNvPr>
          <p:cNvSpPr>
            <a:spLocks noGrp="1"/>
          </p:cNvSpPr>
          <p:nvPr>
            <p:ph type="title" hasCustomPrompt="1"/>
          </p:nvPr>
        </p:nvSpPr>
        <p:spPr>
          <a:xfrm>
            <a:off x="374905" y="393193"/>
            <a:ext cx="11433977" cy="946080"/>
          </a:xfrm>
          <a:prstGeom prst="rect">
            <a:avLst/>
          </a:prstGeom>
        </p:spPr>
        <p:txBody>
          <a:bodyPr lIns="0" tIns="0" rIns="91440" bIns="0"/>
          <a:lstStyle>
            <a:lvl1pPr>
              <a:lnSpc>
                <a:spcPct val="100000"/>
              </a:lnSpc>
              <a:spcBef>
                <a:spcPct val="0"/>
              </a:spcBef>
              <a:spcAft>
                <a:spcPts val="0"/>
              </a:spcAft>
              <a:defRPr sz="6000" b="0">
                <a:solidFill>
                  <a:schemeClr val="bg1"/>
                </a:solidFill>
                <a:latin typeface="HPE Graphik Light" pitchFamily="50" charset="0"/>
              </a:defRPr>
            </a:lvl1pPr>
          </a:lstStyle>
          <a:p>
            <a:r>
              <a:rPr lang="en-US"/>
              <a:t>Divider 4 (with picture)</a:t>
            </a:r>
          </a:p>
        </p:txBody>
      </p:sp>
      <p:pic>
        <p:nvPicPr>
          <p:cNvPr id="5" name="Logo Lockup 3">
            <a:extLst>
              <a:ext uri="{FF2B5EF4-FFF2-40B4-BE49-F238E27FC236}">
                <a16:creationId xmlns:a16="http://schemas.microsoft.com/office/drawing/2014/main" id="{078B52BB-A952-4115-E911-4466E17F3458}"/>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71410" y="6278357"/>
            <a:ext cx="1782826" cy="300852"/>
          </a:xfrm>
          <a:prstGeom prst="rect">
            <a:avLst/>
          </a:prstGeom>
        </p:spPr>
      </p:pic>
      <p:sp>
        <p:nvSpPr>
          <p:cNvPr id="2" name="Footer Placeholder 4">
            <a:extLst>
              <a:ext uri="{FF2B5EF4-FFF2-40B4-BE49-F238E27FC236}">
                <a16:creationId xmlns:a16="http://schemas.microsoft.com/office/drawing/2014/main" id="{6D7B23CD-0964-2C4F-2645-F616DF81D059}"/>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bg1"/>
                </a:solidFill>
                <a:latin typeface="+mn-lt"/>
              </a:defRPr>
            </a:lvl1pPr>
          </a:lstStyle>
          <a:p>
            <a:pPr algn="r"/>
            <a:r>
              <a:rPr lang="en-US"/>
              <a:t>Confidential | Authorized HPE partner use only</a:t>
            </a:r>
          </a:p>
        </p:txBody>
      </p:sp>
      <p:sp>
        <p:nvSpPr>
          <p:cNvPr id="3" name="Slide Number Placeholder 5">
            <a:extLst>
              <a:ext uri="{FF2B5EF4-FFF2-40B4-BE49-F238E27FC236}">
                <a16:creationId xmlns:a16="http://schemas.microsoft.com/office/drawing/2014/main" id="{1C3AD242-1EDC-575F-5C91-FD24DABDDFB0}"/>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bg1"/>
                </a:solidFill>
                <a:latin typeface="+mn-lt"/>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117035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91D03-EF6B-45A2-9268-5A807C7AE716}"/>
              </a:ext>
            </a:extLst>
          </p:cNvPr>
          <p:cNvSpPr>
            <a:spLocks noGrp="1"/>
          </p:cNvSpPr>
          <p:nvPr>
            <p:ph type="title"/>
          </p:nvPr>
        </p:nvSpPr>
        <p:spPr>
          <a:xfrm>
            <a:off x="374904" y="393192"/>
            <a:ext cx="11433978" cy="413258"/>
          </a:xfrm>
        </p:spPr>
        <p:txBody>
          <a:bodyPr lIns="0" tIns="0" rIns="91440" bIns="0" anchor="t"/>
          <a:lstStyle>
            <a:lvl1pPr>
              <a:lnSpc>
                <a:spcPct val="90000"/>
              </a:lnSpc>
              <a:spcBef>
                <a:spcPct val="0"/>
              </a:spcBef>
              <a:spcAft>
                <a:spcPts val="0"/>
              </a:spcAft>
              <a:defRPr sz="3000">
                <a:solidFill>
                  <a:schemeClr val="tx1"/>
                </a:solidFill>
              </a:defRPr>
            </a:lvl1pPr>
          </a:lstStyle>
          <a:p>
            <a:r>
              <a:rPr lang="en-US"/>
              <a:t>Click to edit Master title style</a:t>
            </a:r>
          </a:p>
        </p:txBody>
      </p:sp>
      <p:sp>
        <p:nvSpPr>
          <p:cNvPr id="13" name="Subtitle 2">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1000"/>
              </a:spcBef>
              <a:spcAft>
                <a:spcPts val="0"/>
              </a:spcAft>
              <a:buNone/>
              <a:defRPr sz="2000" baseline="0" dirty="0">
                <a:solidFill>
                  <a:schemeClr val="tx1"/>
                </a:solidFill>
                <a:latin typeface="+mn-lt"/>
              </a:defRPr>
            </a:lvl1pPr>
          </a:lstStyle>
          <a:p>
            <a:pPr marL="182880" lvl="0" indent="-182880">
              <a:spcBef>
                <a:spcPts val="0"/>
              </a:spcBef>
            </a:pPr>
            <a:r>
              <a:rPr lang="en-US"/>
              <a:t>Click to add one-line subtitle</a:t>
            </a:r>
          </a:p>
        </p:txBody>
      </p:sp>
      <p:sp>
        <p:nvSpPr>
          <p:cNvPr id="5" name="Footer Placeholder 3">
            <a:extLst>
              <a:ext uri="{FF2B5EF4-FFF2-40B4-BE49-F238E27FC236}">
                <a16:creationId xmlns:a16="http://schemas.microsoft.com/office/drawing/2014/main" id="{94FA5188-3004-E27B-6C13-6CEBF1DE5A14}"/>
              </a:ext>
            </a:extLst>
          </p:cNvPr>
          <p:cNvSpPr>
            <a:spLocks noGrp="1"/>
          </p:cNvSpPr>
          <p:nvPr>
            <p:ph type="ftr" sz="quarter" idx="14"/>
          </p:nvPr>
        </p:nvSpPr>
        <p:spPr/>
        <p:txBody>
          <a:bodyPr/>
          <a:lstStyle>
            <a:lvl1pPr>
              <a:defRPr>
                <a:solidFill>
                  <a:schemeClr val="tx1"/>
                </a:solidFill>
              </a:defRPr>
            </a:lvl1pPr>
          </a:lstStyle>
          <a:p>
            <a:pPr algn="r"/>
            <a:r>
              <a:rPr lang="en-US"/>
              <a:t>Confidential | Authorized HPE partner use only</a:t>
            </a:r>
          </a:p>
        </p:txBody>
      </p:sp>
      <p:sp>
        <p:nvSpPr>
          <p:cNvPr id="6" name="Slide Number Placeholder 4">
            <a:extLst>
              <a:ext uri="{FF2B5EF4-FFF2-40B4-BE49-F238E27FC236}">
                <a16:creationId xmlns:a16="http://schemas.microsoft.com/office/drawing/2014/main" id="{73A4466B-6230-7EB6-5A32-83ABCAD0DC50}"/>
              </a:ext>
            </a:extLst>
          </p:cNvPr>
          <p:cNvSpPr>
            <a:spLocks noGrp="1"/>
          </p:cNvSpPr>
          <p:nvPr>
            <p:ph type="sldNum" sz="quarter" idx="15"/>
          </p:nvPr>
        </p:nvSpPr>
        <p:spPr/>
        <p:txBody>
          <a:bodyPr/>
          <a:lstStyle>
            <a:lvl1pPr>
              <a:defRPr>
                <a:solidFill>
                  <a:schemeClr val="tx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44601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535819F-7681-4776-AE9B-BEAB22E80CFE}"/>
              </a:ext>
            </a:extLst>
          </p:cNvPr>
          <p:cNvSpPr>
            <a:spLocks noGrp="1"/>
          </p:cNvSpPr>
          <p:nvPr>
            <p:ph type="title" hasCustomPrompt="1"/>
          </p:nvPr>
        </p:nvSpPr>
        <p:spPr>
          <a:xfrm>
            <a:off x="374904" y="393192"/>
            <a:ext cx="11442628" cy="775846"/>
          </a:xfrm>
        </p:spPr>
        <p:txBody>
          <a:bodyPr lIns="0" tIns="0" rIns="91440" bIns="0" anchor="t"/>
          <a:lstStyle>
            <a:lvl1pPr>
              <a:lnSpc>
                <a:spcPct val="90000"/>
              </a:lnSpc>
              <a:spcBef>
                <a:spcPct val="0"/>
              </a:spcBef>
              <a:spcAft>
                <a:spcPts val="0"/>
              </a:spcAft>
              <a:defRPr sz="3000">
                <a:solidFill>
                  <a:schemeClr val="tx1"/>
                </a:solidFill>
              </a:defRPr>
            </a:lvl1pPr>
          </a:lstStyle>
          <a:p>
            <a:r>
              <a:rPr lang="en-US"/>
              <a:t>Click to add</a:t>
            </a:r>
            <a:br>
              <a:rPr lang="en-US"/>
            </a:br>
            <a:r>
              <a:rPr lang="en-US"/>
              <a:t>two-line title</a:t>
            </a:r>
          </a:p>
        </p:txBody>
      </p:sp>
      <p:sp>
        <p:nvSpPr>
          <p:cNvPr id="9" name="Subtitle 2">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374904" y="1216152"/>
            <a:ext cx="11442626" cy="369486"/>
          </a:xfrm>
          <a:prstGeom prst="rect">
            <a:avLst/>
          </a:prstGeom>
        </p:spPr>
        <p:txBody>
          <a:bodyPr vert="horz" lIns="0" tIns="0" rIns="0" bIns="45720" rtlCol="0" anchor="t">
            <a:noAutofit/>
          </a:bodyPr>
          <a:lstStyle>
            <a:lvl1pPr marL="0" indent="0">
              <a:lnSpc>
                <a:spcPct val="100000"/>
              </a:lnSpc>
              <a:spcBef>
                <a:spcPts val="1000"/>
              </a:spcBef>
              <a:spcAft>
                <a:spcPts val="0"/>
              </a:spcAft>
              <a:buNone/>
              <a:defRPr sz="2000" baseline="0" dirty="0">
                <a:solidFill>
                  <a:schemeClr val="tx1"/>
                </a:solidFill>
                <a:latin typeface="+mn-lt"/>
              </a:defRPr>
            </a:lvl1pPr>
          </a:lstStyle>
          <a:p>
            <a:pPr marL="182880" lvl="0" indent="-182880">
              <a:spcBef>
                <a:spcPts val="0"/>
              </a:spcBef>
            </a:pPr>
            <a:r>
              <a:rPr lang="en-US"/>
              <a:t>Click to add one-line subtitle</a:t>
            </a:r>
          </a:p>
        </p:txBody>
      </p:sp>
      <p:sp>
        <p:nvSpPr>
          <p:cNvPr id="4" name="Footer Placeholder 3">
            <a:extLst>
              <a:ext uri="{FF2B5EF4-FFF2-40B4-BE49-F238E27FC236}">
                <a16:creationId xmlns:a16="http://schemas.microsoft.com/office/drawing/2014/main" id="{200EC1AB-5084-D572-D008-65E0904E99A7}"/>
              </a:ext>
            </a:extLst>
          </p:cNvPr>
          <p:cNvSpPr>
            <a:spLocks noGrp="1"/>
          </p:cNvSpPr>
          <p:nvPr>
            <p:ph type="ftr" sz="quarter" idx="14"/>
          </p:nvPr>
        </p:nvSpPr>
        <p:spPr/>
        <p:txBody>
          <a:bodyPr/>
          <a:lstStyle>
            <a:lvl1pPr>
              <a:defRPr>
                <a:solidFill>
                  <a:schemeClr val="tx1"/>
                </a:solidFill>
              </a:defRPr>
            </a:lvl1pPr>
          </a:lstStyle>
          <a:p>
            <a:pPr algn="r"/>
            <a:r>
              <a:rPr lang="en-US"/>
              <a:t>Confidential | Authorized HPE partner use only</a:t>
            </a:r>
          </a:p>
        </p:txBody>
      </p:sp>
      <p:sp>
        <p:nvSpPr>
          <p:cNvPr id="5" name="Slide Number Placeholder 4">
            <a:extLst>
              <a:ext uri="{FF2B5EF4-FFF2-40B4-BE49-F238E27FC236}">
                <a16:creationId xmlns:a16="http://schemas.microsoft.com/office/drawing/2014/main" id="{A93AFB48-7218-4A49-8C9C-891144C1538E}"/>
              </a:ext>
            </a:extLst>
          </p:cNvPr>
          <p:cNvSpPr>
            <a:spLocks noGrp="1"/>
          </p:cNvSpPr>
          <p:nvPr>
            <p:ph type="sldNum" sz="quarter" idx="15"/>
          </p:nvPr>
        </p:nvSpPr>
        <p:spPr/>
        <p:txBody>
          <a:bodyPr/>
          <a:lstStyle>
            <a:lvl1pPr>
              <a:defRPr>
                <a:solidFill>
                  <a:schemeClr val="tx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57997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B1C1C31-7119-4D9E-8DED-87033B4B0713}"/>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5" name="Picture Placeholder 2"/>
          <p:cNvSpPr>
            <a:spLocks noGrp="1"/>
          </p:cNvSpPr>
          <p:nvPr>
            <p:ph type="pic" sz="quarter" idx="18" hasCustomPrompt="1"/>
          </p:nvPr>
        </p:nvSpPr>
        <p:spPr>
          <a:xfrm>
            <a:off x="381000" y="999540"/>
            <a:ext cx="7470648" cy="5096460"/>
          </a:xfrm>
          <a:prstGeom prst="rect">
            <a:avLst/>
          </a:prstGeom>
          <a:ln>
            <a:noFill/>
            <a:miter lim="800000"/>
          </a:ln>
        </p:spPr>
        <p:txBody>
          <a:bodyPr anchor="ctr"/>
          <a:lstStyle>
            <a:lvl1pPr marL="0" indent="0" algn="ctr">
              <a:buNone/>
              <a:defRPr>
                <a:solidFill>
                  <a:schemeClr val="tx1"/>
                </a:solidFill>
                <a:latin typeface="+mn-lt"/>
              </a:defRPr>
            </a:lvl1pPr>
          </a:lstStyle>
          <a:p>
            <a:r>
              <a:rPr lang="en-US"/>
              <a:t>Click to add picture</a:t>
            </a:r>
          </a:p>
        </p:txBody>
      </p:sp>
      <p:sp>
        <p:nvSpPr>
          <p:cNvPr id="9" name="Content Placeholder 3">
            <a:extLst>
              <a:ext uri="{FF2B5EF4-FFF2-40B4-BE49-F238E27FC236}">
                <a16:creationId xmlns:a16="http://schemas.microsoft.com/office/drawing/2014/main" id="{184DB124-5DB1-4AD3-9276-D81D2209D170}"/>
              </a:ext>
            </a:extLst>
          </p:cNvPr>
          <p:cNvSpPr>
            <a:spLocks noGrp="1"/>
          </p:cNvSpPr>
          <p:nvPr>
            <p:ph sz="quarter" idx="22"/>
          </p:nvPr>
        </p:nvSpPr>
        <p:spPr>
          <a:xfrm>
            <a:off x="8294255" y="999540"/>
            <a:ext cx="3479038" cy="5100531"/>
          </a:xfrm>
          <a:prstGeom prst="rect">
            <a:avLst/>
          </a:prstGeom>
          <a:ln>
            <a:noFill/>
            <a:miter lim="800000"/>
          </a:ln>
        </p:spPr>
        <p:txBody>
          <a:bodyPr lIns="0" rIns="0"/>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0F377B5-1282-FF1A-9E56-8C043D9FCD98}"/>
              </a:ext>
            </a:extLst>
          </p:cNvPr>
          <p:cNvSpPr>
            <a:spLocks noGrp="1"/>
          </p:cNvSpPr>
          <p:nvPr>
            <p:ph type="ftr" sz="quarter" idx="23"/>
          </p:nvPr>
        </p:nvSpPr>
        <p:spPr/>
        <p:txBody>
          <a:bodyPr/>
          <a:lstStyle>
            <a:lvl1pPr>
              <a:defRPr>
                <a:solidFill>
                  <a:schemeClr val="tx1"/>
                </a:solidFill>
              </a:defRPr>
            </a:lvl1pPr>
          </a:lstStyle>
          <a:p>
            <a:pPr algn="r"/>
            <a:r>
              <a:rPr lang="en-US"/>
              <a:t>Confidential | Authorized HPE partner use only</a:t>
            </a:r>
          </a:p>
        </p:txBody>
      </p:sp>
      <p:sp>
        <p:nvSpPr>
          <p:cNvPr id="6" name="Slide Number Placeholder 5">
            <a:extLst>
              <a:ext uri="{FF2B5EF4-FFF2-40B4-BE49-F238E27FC236}">
                <a16:creationId xmlns:a16="http://schemas.microsoft.com/office/drawing/2014/main" id="{90F3186F-3885-5DE5-8FA5-6CD9D9747D48}"/>
              </a:ext>
            </a:extLst>
          </p:cNvPr>
          <p:cNvSpPr>
            <a:spLocks noGrp="1"/>
          </p:cNvSpPr>
          <p:nvPr>
            <p:ph type="sldNum" sz="quarter" idx="24"/>
          </p:nvPr>
        </p:nvSpPr>
        <p:spPr/>
        <p:txBody>
          <a:bodyPr/>
          <a:lstStyle>
            <a:lvl1pPr>
              <a:defRPr>
                <a:solidFill>
                  <a:schemeClr val="tx1"/>
                </a:solidFill>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47260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21" name="Picture Placeholder 2">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a:prstGeom prst="rect">
            <a:avLst/>
          </a:prstGeom>
        </p:spPr>
        <p:txBody>
          <a:bodyPr anchor="ctr"/>
          <a:lstStyle>
            <a:lvl1pPr marL="0" indent="0" algn="ctr">
              <a:buNone/>
              <a:defRPr>
                <a:latin typeface="+mn-lt"/>
              </a:defRPr>
            </a:lvl1pPr>
          </a:lstStyle>
          <a:p>
            <a:r>
              <a:rPr lang="en-US"/>
              <a:t>Click to add picture</a:t>
            </a:r>
          </a:p>
        </p:txBody>
      </p:sp>
      <p:sp>
        <p:nvSpPr>
          <p:cNvPr id="12" name="Text Placeholder 3">
            <a:extLst>
              <a:ext uri="{FF2B5EF4-FFF2-40B4-BE49-F238E27FC236}">
                <a16:creationId xmlns:a16="http://schemas.microsoft.com/office/drawing/2014/main" id="{FF3BA045-26B3-4E52-9906-6D3BA878767E}"/>
              </a:ext>
            </a:extLst>
          </p:cNvPr>
          <p:cNvSpPr>
            <a:spLocks noGrp="1"/>
          </p:cNvSpPr>
          <p:nvPr>
            <p:ph type="body" sz="quarter" idx="14"/>
          </p:nvPr>
        </p:nvSpPr>
        <p:spPr>
          <a:xfrm>
            <a:off x="374904" y="4181475"/>
            <a:ext cx="5564990" cy="1984375"/>
          </a:xfrm>
          <a:prstGeom prst="rect">
            <a:avLst/>
          </a:prstGeo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4">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a:prstGeom prst="rect">
            <a:avLst/>
          </a:prstGeom>
        </p:spPr>
        <p:txBody>
          <a:bodyPr anchor="ctr"/>
          <a:lstStyle>
            <a:lvl1pPr marL="0" indent="0" algn="ctr">
              <a:buNone/>
              <a:defRPr>
                <a:latin typeface="+mn-lt"/>
              </a:defRPr>
            </a:lvl1pPr>
          </a:lstStyle>
          <a:p>
            <a:r>
              <a:rPr lang="en-US"/>
              <a:t>Click to add picture</a:t>
            </a:r>
          </a:p>
        </p:txBody>
      </p:sp>
      <p:sp>
        <p:nvSpPr>
          <p:cNvPr id="13" name="Text Placeholder 5">
            <a:extLst>
              <a:ext uri="{FF2B5EF4-FFF2-40B4-BE49-F238E27FC236}">
                <a16:creationId xmlns:a16="http://schemas.microsoft.com/office/drawing/2014/main" id="{5A3D17EC-2963-45F0-9DC4-19C039BA810F}"/>
              </a:ext>
            </a:extLst>
          </p:cNvPr>
          <p:cNvSpPr>
            <a:spLocks noGrp="1"/>
          </p:cNvSpPr>
          <p:nvPr>
            <p:ph type="body" sz="quarter" idx="25"/>
          </p:nvPr>
        </p:nvSpPr>
        <p:spPr>
          <a:xfrm>
            <a:off x="6219023" y="4131540"/>
            <a:ext cx="5564990" cy="2034310"/>
          </a:xfrm>
          <a:prstGeom prst="rect">
            <a:avLst/>
          </a:prstGeo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6">
            <a:extLst>
              <a:ext uri="{FF2B5EF4-FFF2-40B4-BE49-F238E27FC236}">
                <a16:creationId xmlns:a16="http://schemas.microsoft.com/office/drawing/2014/main" id="{DF64BF61-1E66-23EC-73D9-9D4373CF4EF7}"/>
              </a:ext>
            </a:extLst>
          </p:cNvPr>
          <p:cNvSpPr>
            <a:spLocks noGrp="1"/>
          </p:cNvSpPr>
          <p:nvPr>
            <p:ph type="ftr" sz="quarter" idx="26"/>
          </p:nvPr>
        </p:nvSpPr>
        <p:spPr/>
        <p:txBody>
          <a:bodyPr/>
          <a:lstStyle/>
          <a:p>
            <a:pPr algn="r"/>
            <a:r>
              <a:rPr lang="en-US"/>
              <a:t>Confidential | Authorized HPE partner use only</a:t>
            </a:r>
          </a:p>
        </p:txBody>
      </p:sp>
      <p:sp>
        <p:nvSpPr>
          <p:cNvPr id="6" name="Slide Number Placeholder 7">
            <a:extLst>
              <a:ext uri="{FF2B5EF4-FFF2-40B4-BE49-F238E27FC236}">
                <a16:creationId xmlns:a16="http://schemas.microsoft.com/office/drawing/2014/main" id="{7F4CAAFC-7C73-8B7A-5AEF-933F0A6EB319}"/>
              </a:ext>
            </a:extLst>
          </p:cNvPr>
          <p:cNvSpPr>
            <a:spLocks noGrp="1"/>
          </p:cNvSpPr>
          <p:nvPr>
            <p:ph type="sldNum" sz="quarter" idx="27"/>
          </p:nvPr>
        </p:nvSpPr>
        <p:spPr/>
        <p:txBody>
          <a:bodyPr/>
          <a:lstStyle/>
          <a:p>
            <a:fld id="{C0388CE4-E87A-43A8-A4DA-5AAB8529E0B0}" type="slidenum">
              <a:rPr lang="en-US" smtClean="0"/>
              <a:pPr/>
              <a:t>‹#›</a:t>
            </a:fld>
            <a:endParaRPr lang="en-US"/>
          </a:p>
        </p:txBody>
      </p:sp>
    </p:spTree>
    <p:extLst>
      <p:ext uri="{BB962C8B-B14F-4D97-AF65-F5344CB8AC3E}">
        <p14:creationId xmlns:p14="http://schemas.microsoft.com/office/powerpoint/2010/main" val="331299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19" name="Picture Placeholder 2"/>
          <p:cNvSpPr>
            <a:spLocks noGrp="1"/>
          </p:cNvSpPr>
          <p:nvPr>
            <p:ph type="pic" sz="quarter" idx="18" hasCustomPrompt="1"/>
          </p:nvPr>
        </p:nvSpPr>
        <p:spPr>
          <a:xfrm>
            <a:off x="379447" y="999540"/>
            <a:ext cx="3678308" cy="3132000"/>
          </a:xfrm>
          <a:prstGeom prst="rect">
            <a:avLst/>
          </a:prstGeom>
        </p:spPr>
        <p:txBody>
          <a:bodyPr anchor="ctr"/>
          <a:lstStyle>
            <a:lvl1pPr marL="0" indent="0" algn="ctr">
              <a:buNone/>
              <a:defRPr>
                <a:latin typeface="+mn-lt"/>
              </a:defRPr>
            </a:lvl1pPr>
          </a:lstStyle>
          <a:p>
            <a:r>
              <a:rPr lang="en-US"/>
              <a:t>Click to add picture</a:t>
            </a:r>
          </a:p>
        </p:txBody>
      </p:sp>
      <p:sp>
        <p:nvSpPr>
          <p:cNvPr id="12" name="Text Placeholder 3">
            <a:extLst>
              <a:ext uri="{FF2B5EF4-FFF2-40B4-BE49-F238E27FC236}">
                <a16:creationId xmlns:a16="http://schemas.microsoft.com/office/drawing/2014/main" id="{FF3BA045-26B3-4E52-9906-6D3BA878767E}"/>
              </a:ext>
            </a:extLst>
          </p:cNvPr>
          <p:cNvSpPr>
            <a:spLocks noGrp="1"/>
          </p:cNvSpPr>
          <p:nvPr>
            <p:ph type="body" sz="quarter" idx="14"/>
          </p:nvPr>
        </p:nvSpPr>
        <p:spPr>
          <a:xfrm>
            <a:off x="374904" y="4184650"/>
            <a:ext cx="3684404" cy="1981200"/>
          </a:xfrm>
          <a:prstGeom prst="rect">
            <a:avLst/>
          </a:prstGeom>
        </p:spPr>
        <p:txBody>
          <a:bodyPr/>
          <a:lstStyle>
            <a:lvl1pPr marL="0" indent="0">
              <a:buNone/>
              <a:defRPr>
                <a:latin typeface="+mn-lt"/>
              </a:defRPr>
            </a:lvl1pPr>
            <a:lvl2pPr>
              <a:defRPr>
                <a:latin typeface="+mn-lt"/>
              </a:defRPr>
            </a:lvl2pPr>
            <a:lvl3pPr>
              <a:defRPr>
                <a:latin typeface="+mn-lt"/>
              </a:defRPr>
            </a:lvl3pPr>
            <a:lvl4pPr marL="540000" indent="0">
              <a:buNone/>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4"/>
          <p:cNvSpPr>
            <a:spLocks noGrp="1"/>
          </p:cNvSpPr>
          <p:nvPr>
            <p:ph type="pic" sz="quarter" idx="20" hasCustomPrompt="1"/>
          </p:nvPr>
        </p:nvSpPr>
        <p:spPr>
          <a:xfrm>
            <a:off x="4239004" y="999540"/>
            <a:ext cx="3678308" cy="3132000"/>
          </a:xfrm>
          <a:prstGeom prst="rect">
            <a:avLst/>
          </a:prstGeom>
        </p:spPr>
        <p:txBody>
          <a:bodyPr anchor="ctr"/>
          <a:lstStyle>
            <a:lvl1pPr marL="0" indent="0" algn="ctr">
              <a:buNone/>
              <a:defRPr>
                <a:latin typeface="+mn-lt"/>
              </a:defRPr>
            </a:lvl1pPr>
          </a:lstStyle>
          <a:p>
            <a:r>
              <a:rPr lang="en-US"/>
              <a:t>Click to add picture</a:t>
            </a:r>
          </a:p>
        </p:txBody>
      </p:sp>
      <p:sp>
        <p:nvSpPr>
          <p:cNvPr id="13" name="Text Placeholder 5">
            <a:extLst>
              <a:ext uri="{FF2B5EF4-FFF2-40B4-BE49-F238E27FC236}">
                <a16:creationId xmlns:a16="http://schemas.microsoft.com/office/drawing/2014/main" id="{5A3D17EC-2963-45F0-9DC4-19C039BA810F}"/>
              </a:ext>
            </a:extLst>
          </p:cNvPr>
          <p:cNvSpPr>
            <a:spLocks noGrp="1"/>
          </p:cNvSpPr>
          <p:nvPr>
            <p:ph type="body" sz="quarter" idx="25"/>
          </p:nvPr>
        </p:nvSpPr>
        <p:spPr>
          <a:xfrm>
            <a:off x="4232908" y="4184650"/>
            <a:ext cx="3684404" cy="1981200"/>
          </a:xfrm>
          <a:prstGeom prst="rect">
            <a:avLst/>
          </a:prstGeo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7" name="Picture Placeholder 6"/>
          <p:cNvSpPr>
            <a:spLocks noGrp="1"/>
          </p:cNvSpPr>
          <p:nvPr>
            <p:ph type="pic" sz="quarter" idx="22" hasCustomPrompt="1"/>
          </p:nvPr>
        </p:nvSpPr>
        <p:spPr>
          <a:xfrm>
            <a:off x="8097009" y="999540"/>
            <a:ext cx="3678308" cy="3132000"/>
          </a:xfrm>
          <a:prstGeom prst="rect">
            <a:avLst/>
          </a:prstGeom>
        </p:spPr>
        <p:txBody>
          <a:bodyPr anchor="ctr"/>
          <a:lstStyle>
            <a:lvl1pPr marL="0" indent="0" algn="ctr">
              <a:buNone/>
              <a:defRPr>
                <a:latin typeface="+mn-lt"/>
              </a:defRPr>
            </a:lvl1pPr>
          </a:lstStyle>
          <a:p>
            <a:r>
              <a:rPr lang="en-US"/>
              <a:t>Click to add picture</a:t>
            </a:r>
          </a:p>
        </p:txBody>
      </p:sp>
      <p:sp>
        <p:nvSpPr>
          <p:cNvPr id="15" name="Text Placeholder 7">
            <a:extLst>
              <a:ext uri="{FF2B5EF4-FFF2-40B4-BE49-F238E27FC236}">
                <a16:creationId xmlns:a16="http://schemas.microsoft.com/office/drawing/2014/main" id="{145BD124-6171-43C5-8405-25101FA6FBFB}"/>
              </a:ext>
            </a:extLst>
          </p:cNvPr>
          <p:cNvSpPr>
            <a:spLocks noGrp="1"/>
          </p:cNvSpPr>
          <p:nvPr>
            <p:ph type="body" sz="quarter" idx="26"/>
          </p:nvPr>
        </p:nvSpPr>
        <p:spPr>
          <a:xfrm>
            <a:off x="8090912" y="4184650"/>
            <a:ext cx="3684405" cy="1981200"/>
          </a:xfrm>
          <a:prstGeom prst="rect">
            <a:avLst/>
          </a:prstGeo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5" name="Footer Placeholder 8">
            <a:extLst>
              <a:ext uri="{FF2B5EF4-FFF2-40B4-BE49-F238E27FC236}">
                <a16:creationId xmlns:a16="http://schemas.microsoft.com/office/drawing/2014/main" id="{B7CE0358-7593-FDA7-B0FB-FF0EC1E32039}"/>
              </a:ext>
            </a:extLst>
          </p:cNvPr>
          <p:cNvSpPr>
            <a:spLocks noGrp="1"/>
          </p:cNvSpPr>
          <p:nvPr>
            <p:ph type="ftr" sz="quarter" idx="27"/>
          </p:nvPr>
        </p:nvSpPr>
        <p:spPr/>
        <p:txBody>
          <a:bodyPr/>
          <a:lstStyle/>
          <a:p>
            <a:pPr algn="r"/>
            <a:r>
              <a:rPr lang="en-US"/>
              <a:t>Confidential | Authorized HPE partner use only</a:t>
            </a:r>
          </a:p>
        </p:txBody>
      </p:sp>
      <p:sp>
        <p:nvSpPr>
          <p:cNvPr id="6" name="Slide Number Placeholder 9">
            <a:extLst>
              <a:ext uri="{FF2B5EF4-FFF2-40B4-BE49-F238E27FC236}">
                <a16:creationId xmlns:a16="http://schemas.microsoft.com/office/drawing/2014/main" id="{C087F768-80AD-E284-7CB0-AA45A8DB30A4}"/>
              </a:ext>
            </a:extLst>
          </p:cNvPr>
          <p:cNvSpPr>
            <a:spLocks noGrp="1"/>
          </p:cNvSpPr>
          <p:nvPr>
            <p:ph type="sldNum" sz="quarter" idx="28"/>
          </p:nvPr>
        </p:nvSpPr>
        <p:spPr/>
        <p:txBody>
          <a:bodyPr/>
          <a:lstStyle/>
          <a:p>
            <a:fld id="{C0388CE4-E87A-43A8-A4DA-5AAB8529E0B0}" type="slidenum">
              <a:rPr lang="en-US" smtClean="0"/>
              <a:pPr/>
              <a:t>‹#›</a:t>
            </a:fld>
            <a:endParaRPr lang="en-US"/>
          </a:p>
        </p:txBody>
      </p:sp>
    </p:spTree>
    <p:extLst>
      <p:ext uri="{BB962C8B-B14F-4D97-AF65-F5344CB8AC3E}">
        <p14:creationId xmlns:p14="http://schemas.microsoft.com/office/powerpoint/2010/main" val="96007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ultipurpose">
    <p:spTree>
      <p:nvGrpSpPr>
        <p:cNvPr id="1" name=""/>
        <p:cNvGrpSpPr/>
        <p:nvPr/>
      </p:nvGrpSpPr>
      <p:grpSpPr>
        <a:xfrm>
          <a:off x="0" y="0"/>
          <a:ext cx="0" cy="0"/>
          <a:chOff x="0" y="0"/>
          <a:chExt cx="0" cy="0"/>
        </a:xfrm>
      </p:grpSpPr>
      <p:sp>
        <p:nvSpPr>
          <p:cNvPr id="2" name="Title 1"/>
          <p:cNvSpPr>
            <a:spLocks noGrp="1"/>
          </p:cNvSpPr>
          <p:nvPr>
            <p:ph type="title"/>
          </p:nvPr>
        </p:nvSpPr>
        <p:spPr>
          <a:xfrm>
            <a:off x="374904" y="393192"/>
            <a:ext cx="11433978" cy="415498"/>
          </a:xfrm>
        </p:spPr>
        <p:txBody>
          <a:bodyPr lIns="0" tIns="0" rIns="91440" bIns="0" anchor="t"/>
          <a:lstStyle>
            <a:lvl1pPr>
              <a:lnSpc>
                <a:spcPct val="90000"/>
              </a:lnSpc>
              <a:spcBef>
                <a:spcPct val="0"/>
              </a:spcBef>
              <a:spcAft>
                <a:spcPts val="0"/>
              </a:spcAft>
              <a:defRPr sz="3000">
                <a:solidFill>
                  <a:srgbClr val="292D3A"/>
                </a:solidFill>
              </a:defRPr>
            </a:lvl1pPr>
          </a:lstStyle>
          <a:p>
            <a:r>
              <a:rPr lang="en-US"/>
              <a:t>Click to edit Master title style</a:t>
            </a:r>
          </a:p>
        </p:txBody>
      </p:sp>
      <p:sp>
        <p:nvSpPr>
          <p:cNvPr id="5" name="Subtitle 2">
            <a:extLst>
              <a:ext uri="{FF2B5EF4-FFF2-40B4-BE49-F238E27FC236}">
                <a16:creationId xmlns:a16="http://schemas.microsoft.com/office/drawing/2014/main" id="{7B045ACD-D682-9F85-8976-3DE690571A0C}"/>
              </a:ext>
            </a:extLst>
          </p:cNvPr>
          <p:cNvSpPr>
            <a:spLocks noGrp="1"/>
          </p:cNvSpPr>
          <p:nvPr>
            <p:ph type="body" sz="quarter" idx="17" hasCustomPrompt="1"/>
          </p:nvPr>
        </p:nvSpPr>
        <p:spPr>
          <a:xfrm>
            <a:off x="374904" y="854202"/>
            <a:ext cx="11433978" cy="369486"/>
          </a:xfrm>
          <a:prstGeom prst="rect">
            <a:avLst/>
          </a:prstGeom>
        </p:spPr>
        <p:txBody>
          <a:bodyPr vert="horz" lIns="0" tIns="0" rIns="91440" bIns="45720" rtlCol="0" anchor="ctr">
            <a:noAutofit/>
          </a:bodyPr>
          <a:lstStyle>
            <a:lvl1pPr marL="0" indent="0">
              <a:lnSpc>
                <a:spcPct val="100000"/>
              </a:lnSpc>
              <a:spcBef>
                <a:spcPts val="1000"/>
              </a:spcBef>
              <a:spcAft>
                <a:spcPts val="0"/>
              </a:spcAft>
              <a:buFont typeface="" panose="020B0604020202020204" pitchFamily="34" charset="0"/>
              <a:buNone/>
              <a:defRPr sz="2000" baseline="0" dirty="0">
                <a:solidFill>
                  <a:srgbClr val="292D3A"/>
                </a:solidFill>
                <a:latin typeface="+mn-lt"/>
              </a:defRPr>
            </a:lvl1pPr>
          </a:lstStyle>
          <a:p>
            <a:pPr marL="182880" lvl="0" indent="-182880">
              <a:spcBef>
                <a:spcPts val="0"/>
              </a:spcBef>
            </a:pPr>
            <a:r>
              <a:rPr lang="en-US"/>
              <a:t>Click to add one-line subtitle</a:t>
            </a:r>
          </a:p>
        </p:txBody>
      </p:sp>
      <p:sp>
        <p:nvSpPr>
          <p:cNvPr id="7" name="Text Placeholder 3"/>
          <p:cNvSpPr>
            <a:spLocks noGrp="1"/>
          </p:cNvSpPr>
          <p:nvPr>
            <p:ph type="body" sz="quarter" idx="14"/>
          </p:nvPr>
        </p:nvSpPr>
        <p:spPr>
          <a:xfrm>
            <a:off x="374905" y="1541418"/>
            <a:ext cx="3393532" cy="4729842"/>
          </a:xfrm>
          <a:prstGeom prst="rect">
            <a:avLst/>
          </a:prstGeom>
        </p:spPr>
        <p:txBody>
          <a:bodyPr lIns="0" tIns="45720" rIns="0" bIns="45720"/>
          <a:lstStyle>
            <a:lvl1pPr>
              <a:spcAft>
                <a:spcPts val="0"/>
              </a:spcAft>
              <a:defRPr>
                <a:solidFill>
                  <a:srgbClr val="292D3A"/>
                </a:solidFill>
                <a:latin typeface="+mn-lt"/>
              </a:defRPr>
            </a:lvl1pPr>
            <a:lvl2pPr>
              <a:spcAft>
                <a:spcPts val="0"/>
              </a:spcAft>
              <a:defRPr>
                <a:solidFill>
                  <a:srgbClr val="292D3A"/>
                </a:solidFill>
                <a:latin typeface="+mn-lt"/>
              </a:defRPr>
            </a:lvl2pPr>
            <a:lvl3pPr>
              <a:spcAft>
                <a:spcPts val="0"/>
              </a:spcAft>
              <a:defRPr>
                <a:solidFill>
                  <a:srgbClr val="292D3A"/>
                </a:solidFill>
                <a:latin typeface="+mn-lt"/>
              </a:defRPr>
            </a:lvl3pPr>
            <a:lvl4pPr>
              <a:spcAft>
                <a:spcPts val="0"/>
              </a:spcAft>
              <a:defRPr>
                <a:solidFill>
                  <a:srgbClr val="292D3A"/>
                </a:solidFill>
                <a:latin typeface="+mn-lt"/>
              </a:defRPr>
            </a:lvl4pPr>
            <a:lvl5pPr>
              <a:spcAft>
                <a:spcPts val="0"/>
              </a:spcAft>
              <a:defRPr>
                <a:solidFill>
                  <a:srgbClr val="292D3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3"/>
          </p:nvPr>
        </p:nvSpPr>
        <p:spPr>
          <a:xfrm>
            <a:off x="4100945" y="1533798"/>
            <a:ext cx="7707937" cy="4737462"/>
          </a:xfrm>
          <a:prstGeom prst="rect">
            <a:avLst/>
          </a:prstGeom>
        </p:spPr>
        <p:txBody>
          <a:bodyPr lIns="0" tIns="45720" rIns="0" bIns="45720" anchor="ctr"/>
          <a:lstStyle>
            <a:lvl1pPr>
              <a:spcAft>
                <a:spcPts val="0"/>
              </a:spcAft>
              <a:defRPr>
                <a:solidFill>
                  <a:srgbClr val="292D3A"/>
                </a:solidFill>
                <a:latin typeface="+mn-lt"/>
              </a:defRPr>
            </a:lvl1pPr>
            <a:lvl2pPr>
              <a:spcAft>
                <a:spcPts val="0"/>
              </a:spcAft>
              <a:defRPr>
                <a:solidFill>
                  <a:srgbClr val="292D3A"/>
                </a:solidFill>
                <a:latin typeface="+mn-lt"/>
              </a:defRPr>
            </a:lvl2pPr>
            <a:lvl3pPr>
              <a:spcAft>
                <a:spcPts val="0"/>
              </a:spcAft>
              <a:defRPr>
                <a:solidFill>
                  <a:srgbClr val="292D3A"/>
                </a:solidFill>
                <a:latin typeface="+mn-lt"/>
              </a:defRPr>
            </a:lvl3pPr>
            <a:lvl4pPr>
              <a:spcAft>
                <a:spcPts val="0"/>
              </a:spcAft>
              <a:defRPr>
                <a:solidFill>
                  <a:srgbClr val="292D3A"/>
                </a:solidFill>
                <a:latin typeface="+mn-lt"/>
              </a:defRPr>
            </a:lvl4pPr>
            <a:lvl5pPr>
              <a:spcAft>
                <a:spcPts val="0"/>
              </a:spcAft>
              <a:defRPr>
                <a:solidFill>
                  <a:srgbClr val="292D3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C0C3246-51E8-2C6D-91C1-DC5E683C70B5}"/>
              </a:ext>
            </a:extLst>
          </p:cNvPr>
          <p:cNvSpPr>
            <a:spLocks noGrp="1"/>
          </p:cNvSpPr>
          <p:nvPr>
            <p:ph type="ftr" sz="quarter" idx="18"/>
          </p:nvPr>
        </p:nvSpPr>
        <p:spPr/>
        <p:txBody>
          <a:bodyPr/>
          <a:lstStyle/>
          <a:p>
            <a:pPr algn="r"/>
            <a:r>
              <a:rPr lang="en-US"/>
              <a:t>Confidential | Authorized HPE partner use only</a:t>
            </a:r>
          </a:p>
        </p:txBody>
      </p:sp>
      <p:sp>
        <p:nvSpPr>
          <p:cNvPr id="8" name="Slide Number Placeholder 6">
            <a:extLst>
              <a:ext uri="{FF2B5EF4-FFF2-40B4-BE49-F238E27FC236}">
                <a16:creationId xmlns:a16="http://schemas.microsoft.com/office/drawing/2014/main" id="{A66BA11A-FF4F-0B31-22B7-B062F5B3F9B0}"/>
              </a:ext>
            </a:extLst>
          </p:cNvPr>
          <p:cNvSpPr>
            <a:spLocks noGrp="1"/>
          </p:cNvSpPr>
          <p:nvPr>
            <p:ph type="sldNum" sz="quarter" idx="19"/>
          </p:nvPr>
        </p:nvSpPr>
        <p:spPr/>
        <p:txBody>
          <a:bodyPr/>
          <a:lstStyle/>
          <a:p>
            <a:fld id="{C0388CE4-E87A-43A8-A4DA-5AAB8529E0B0}" type="slidenum">
              <a:rPr lang="en-US" smtClean="0"/>
              <a:pPr/>
              <a:t>‹#›</a:t>
            </a:fld>
            <a:endParaRPr lang="en-US"/>
          </a:p>
        </p:txBody>
      </p:sp>
    </p:spTree>
    <p:extLst>
      <p:ext uri="{BB962C8B-B14F-4D97-AF65-F5344CB8AC3E}">
        <p14:creationId xmlns:p14="http://schemas.microsoft.com/office/powerpoint/2010/main" val="13261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Content, Picture and Data">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B5CDF8B-3973-89BC-B0C3-00991681109B}"/>
              </a:ext>
            </a:extLst>
          </p:cNvPr>
          <p:cNvSpPr>
            <a:spLocks noGrp="1"/>
          </p:cNvSpPr>
          <p:nvPr>
            <p:ph type="title" hasCustomPrompt="1"/>
          </p:nvPr>
        </p:nvSpPr>
        <p:spPr>
          <a:xfrm>
            <a:off x="374904" y="393192"/>
            <a:ext cx="3462615" cy="841248"/>
          </a:xfrm>
        </p:spPr>
        <p:txBody>
          <a:bodyPr/>
          <a:lstStyle>
            <a:lvl1pPr>
              <a:lnSpc>
                <a:spcPct val="100000"/>
              </a:lnSpc>
              <a:defRPr>
                <a:solidFill>
                  <a:schemeClr val="tx1"/>
                </a:solidFill>
              </a:defRPr>
            </a:lvl1pPr>
          </a:lstStyle>
          <a:p>
            <a:r>
              <a:rPr lang="pl-PL"/>
              <a:t>Title and</a:t>
            </a:r>
            <a:br>
              <a:rPr lang="pl-PL"/>
            </a:br>
            <a:r>
              <a:rPr lang="pl-PL"/>
              <a:t>c</a:t>
            </a:r>
            <a:r>
              <a:rPr lang="en-US" err="1"/>
              <a:t>ontent</a:t>
            </a:r>
            <a:r>
              <a:rPr lang="pl-PL"/>
              <a:t> only</a:t>
            </a:r>
            <a:endParaRPr lang="en-US"/>
          </a:p>
        </p:txBody>
      </p:sp>
      <p:sp>
        <p:nvSpPr>
          <p:cNvPr id="2" name="Text Placeholder 2">
            <a:extLst>
              <a:ext uri="{FF2B5EF4-FFF2-40B4-BE49-F238E27FC236}">
                <a16:creationId xmlns:a16="http://schemas.microsoft.com/office/drawing/2014/main" id="{9192AB6B-CCDC-C9ED-9B4D-B9B1DAE2FC2F}"/>
              </a:ext>
            </a:extLst>
          </p:cNvPr>
          <p:cNvSpPr>
            <a:spLocks noGrp="1"/>
          </p:cNvSpPr>
          <p:nvPr>
            <p:ph type="body" sz="quarter" idx="16"/>
          </p:nvPr>
        </p:nvSpPr>
        <p:spPr>
          <a:xfrm>
            <a:off x="374905" y="1541418"/>
            <a:ext cx="3462614" cy="4729842"/>
          </a:xfrm>
          <a:prstGeom prst="rect">
            <a:avLst/>
          </a:prstGeom>
        </p:spPr>
        <p:txBody>
          <a:bodyPr lIns="0" tIns="45720" rIns="0" bIns="45720"/>
          <a:lstStyle>
            <a:lvl1pPr>
              <a:spcAft>
                <a:spcPts val="0"/>
              </a:spcAft>
              <a:defRPr>
                <a:solidFill>
                  <a:schemeClr val="tx1"/>
                </a:solidFill>
                <a:latin typeface="+mn-lt"/>
              </a:defRPr>
            </a:lvl1pPr>
            <a:lvl2pPr>
              <a:spcAft>
                <a:spcPts val="0"/>
              </a:spcAft>
              <a:defRPr>
                <a:solidFill>
                  <a:schemeClr val="tx1"/>
                </a:solidFill>
                <a:latin typeface="+mn-lt"/>
              </a:defRPr>
            </a:lvl2pPr>
            <a:lvl3pPr>
              <a:spcAft>
                <a:spcPts val="0"/>
              </a:spcAft>
              <a:defRPr>
                <a:solidFill>
                  <a:schemeClr val="tx1"/>
                </a:solidFill>
                <a:latin typeface="+mn-lt"/>
              </a:defRPr>
            </a:lvl3pPr>
            <a:lvl4pPr>
              <a:spcAft>
                <a:spcPts val="0"/>
              </a:spcAft>
              <a:defRPr>
                <a:solidFill>
                  <a:schemeClr val="tx1"/>
                </a:solidFill>
                <a:latin typeface="+mn-lt"/>
              </a:defRPr>
            </a:lvl4pPr>
            <a:lvl5pPr>
              <a:spcAft>
                <a:spcPts val="0"/>
              </a:spcAft>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F3D244D9-326C-937C-4B8E-43F52273E328}"/>
              </a:ext>
            </a:extLst>
          </p:cNvPr>
          <p:cNvSpPr>
            <a:spLocks noGrp="1" noRot="1" noMove="1" noResize="1" noEditPoints="1" noAdjustHandles="1" noChangeArrowheads="1" noChangeShapeType="1"/>
          </p:cNvSpPr>
          <p:nvPr>
            <p:ph type="pic" sz="quarter" idx="12"/>
          </p:nvPr>
        </p:nvSpPr>
        <p:spPr>
          <a:xfrm>
            <a:off x="4210050" y="0"/>
            <a:ext cx="7981950" cy="6858000"/>
          </a:xfrm>
          <a:prstGeom prst="rect">
            <a:avLst/>
          </a:prstGeom>
          <a:solidFill>
            <a:schemeClr val="bg1">
              <a:lumMod val="95000"/>
            </a:schemeClr>
          </a:solidFill>
        </p:spPr>
        <p:txBody>
          <a:bodyPr/>
          <a:lstStyle>
            <a:lvl1pPr>
              <a:defRPr sz="1400">
                <a:solidFill>
                  <a:schemeClr val="tx1"/>
                </a:solidFill>
              </a:defRPr>
            </a:lvl1pPr>
          </a:lstStyle>
          <a:p>
            <a:r>
              <a:rPr lang="en-US"/>
              <a:t>Click icon to add picture</a:t>
            </a:r>
          </a:p>
        </p:txBody>
      </p:sp>
      <p:sp>
        <p:nvSpPr>
          <p:cNvPr id="14" name="Number Text Placeholder 4">
            <a:extLst>
              <a:ext uri="{FF2B5EF4-FFF2-40B4-BE49-F238E27FC236}">
                <a16:creationId xmlns:a16="http://schemas.microsoft.com/office/drawing/2014/main" id="{C8956EBD-8393-95D1-85FB-895F28E855C3}"/>
              </a:ext>
            </a:extLst>
          </p:cNvPr>
          <p:cNvSpPr>
            <a:spLocks noGrp="1"/>
          </p:cNvSpPr>
          <p:nvPr>
            <p:ph type="body" sz="quarter" idx="13" hasCustomPrompt="1"/>
          </p:nvPr>
        </p:nvSpPr>
        <p:spPr>
          <a:xfrm>
            <a:off x="8294255" y="4073237"/>
            <a:ext cx="3897745" cy="2784764"/>
          </a:xfrm>
          <a:prstGeom prst="rect">
            <a:avLst/>
          </a:prstGeom>
          <a:gradFill flip="none" rotWithShape="1">
            <a:gsLst>
              <a:gs pos="14000">
                <a:srgbClr val="05CC93"/>
              </a:gs>
              <a:gs pos="39000">
                <a:srgbClr val="05CC93">
                  <a:alpha val="80353"/>
                </a:srgbClr>
              </a:gs>
              <a:gs pos="85000">
                <a:schemeClr val="bg1">
                  <a:alpha val="0"/>
                </a:schemeClr>
              </a:gs>
            </a:gsLst>
            <a:lin ang="2700000" scaled="1"/>
            <a:tileRect/>
          </a:gradFill>
        </p:spPr>
        <p:txBody>
          <a:bodyPr vert="horz" lIns="274320" tIns="274320" rIns="182880" bIns="182880" rtlCol="0">
            <a:noAutofit/>
          </a:bodyPr>
          <a:lstStyle>
            <a:lvl1pPr>
              <a:defRPr lang="en-US" sz="6000" dirty="0">
                <a:solidFill>
                  <a:schemeClr val="tx1"/>
                </a:solidFill>
                <a:latin typeface="HPE Graphik Light" pitchFamily="50" charset="0"/>
              </a:defRPr>
            </a:lvl1pPr>
            <a:lvl2pPr>
              <a:defRPr lang="en-US" dirty="0">
                <a:solidFill>
                  <a:sysClr val="windowText" lastClr="000000"/>
                </a:solidFill>
              </a:defRPr>
            </a:lvl2pPr>
          </a:lstStyle>
          <a:p>
            <a:pPr lvl="0">
              <a:lnSpc>
                <a:spcPct val="90000"/>
              </a:lnSpc>
            </a:pPr>
            <a:r>
              <a:rPr lang="en-US"/>
              <a:t>XX%</a:t>
            </a:r>
          </a:p>
        </p:txBody>
      </p:sp>
      <p:sp>
        <p:nvSpPr>
          <p:cNvPr id="8" name="Text Placeholder 5">
            <a:extLst>
              <a:ext uri="{FF2B5EF4-FFF2-40B4-BE49-F238E27FC236}">
                <a16:creationId xmlns:a16="http://schemas.microsoft.com/office/drawing/2014/main" id="{F65D24DA-8A81-CB0A-0EE3-30119C813D6C}"/>
              </a:ext>
            </a:extLst>
          </p:cNvPr>
          <p:cNvSpPr>
            <a:spLocks noGrp="1"/>
          </p:cNvSpPr>
          <p:nvPr>
            <p:ph type="body" sz="quarter" idx="17"/>
          </p:nvPr>
        </p:nvSpPr>
        <p:spPr>
          <a:xfrm>
            <a:off x="8586788" y="5251730"/>
            <a:ext cx="3230307" cy="885389"/>
          </a:xfrm>
          <a:prstGeom prst="rect">
            <a:avLst/>
          </a:prstGeom>
        </p:spPr>
        <p:txBody>
          <a:bodyPr/>
          <a:lstStyle>
            <a:lvl1pPr>
              <a:lnSpc>
                <a:spcPct val="80000"/>
              </a:lnSpc>
              <a:defRPr>
                <a:solidFill>
                  <a:schemeClr val="tx1"/>
                </a:solidFill>
                <a:latin typeface="+mn-lt"/>
              </a:defRPr>
            </a:lvl1pPr>
          </a:lstStyle>
          <a:p>
            <a:pPr lvl="0"/>
            <a:r>
              <a:rPr lang="en-US"/>
              <a:t>Click to edit Master text styles</a:t>
            </a:r>
          </a:p>
        </p:txBody>
      </p:sp>
      <p:sp>
        <p:nvSpPr>
          <p:cNvPr id="4" name="Footer Placeholder 6">
            <a:extLst>
              <a:ext uri="{FF2B5EF4-FFF2-40B4-BE49-F238E27FC236}">
                <a16:creationId xmlns:a16="http://schemas.microsoft.com/office/drawing/2014/main" id="{5C2101BA-46FD-36C0-99F1-408C742C9723}"/>
              </a:ext>
            </a:extLst>
          </p:cNvPr>
          <p:cNvSpPr>
            <a:spLocks noGrp="1"/>
          </p:cNvSpPr>
          <p:nvPr>
            <p:ph type="ftr" sz="quarter" idx="14"/>
          </p:nvPr>
        </p:nvSpPr>
        <p:spPr/>
        <p:txBody>
          <a:bodyPr/>
          <a:lstStyle>
            <a:lvl1pPr>
              <a:defRPr>
                <a:solidFill>
                  <a:schemeClr val="tx1"/>
                </a:solidFill>
                <a:latin typeface="+mn-lt"/>
              </a:defRPr>
            </a:lvl1pPr>
          </a:lstStyle>
          <a:p>
            <a:pPr algn="r"/>
            <a:r>
              <a:rPr lang="en-US"/>
              <a:t>Confidential | Authorized HPE partner use only</a:t>
            </a:r>
          </a:p>
        </p:txBody>
      </p:sp>
      <p:sp>
        <p:nvSpPr>
          <p:cNvPr id="5" name="Slide Number Placeholder 7">
            <a:extLst>
              <a:ext uri="{FF2B5EF4-FFF2-40B4-BE49-F238E27FC236}">
                <a16:creationId xmlns:a16="http://schemas.microsoft.com/office/drawing/2014/main" id="{32D4E478-B9A3-DF0A-2BC5-A31D39827AD1}"/>
              </a:ext>
            </a:extLst>
          </p:cNvPr>
          <p:cNvSpPr>
            <a:spLocks noGrp="1"/>
          </p:cNvSpPr>
          <p:nvPr>
            <p:ph type="sldNum" sz="quarter" idx="15"/>
          </p:nvPr>
        </p:nvSpPr>
        <p:spPr/>
        <p:txBody>
          <a:bodyPr/>
          <a:lstStyle>
            <a:lvl1pPr>
              <a:defRPr>
                <a:solidFill>
                  <a:schemeClr val="tx1"/>
                </a:solidFill>
                <a:latin typeface="+mn-lt"/>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157053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DCBED57-19AD-707F-6DA8-8B468453C59B}"/>
              </a:ext>
            </a:extLst>
          </p:cNvPr>
          <p:cNvSpPr>
            <a:spLocks noGrp="1"/>
          </p:cNvSpPr>
          <p:nvPr>
            <p:ph type="ftr" sz="quarter" idx="10"/>
          </p:nvPr>
        </p:nvSpPr>
        <p:spPr/>
        <p:txBody>
          <a:bodyPr/>
          <a:lstStyle/>
          <a:p>
            <a:pPr algn="r"/>
            <a:r>
              <a:rPr lang="en-US"/>
              <a:t>Confidential | Authorized HPE partner use only</a:t>
            </a:r>
          </a:p>
        </p:txBody>
      </p:sp>
      <p:sp>
        <p:nvSpPr>
          <p:cNvPr id="5" name="Slide Number Placeholder 2">
            <a:extLst>
              <a:ext uri="{FF2B5EF4-FFF2-40B4-BE49-F238E27FC236}">
                <a16:creationId xmlns:a16="http://schemas.microsoft.com/office/drawing/2014/main" id="{0136B64A-A8CA-B4F8-1ED1-53DA9C290E0D}"/>
              </a:ext>
            </a:extLst>
          </p:cNvPr>
          <p:cNvSpPr>
            <a:spLocks noGrp="1"/>
          </p:cNvSpPr>
          <p:nvPr>
            <p:ph type="sldNum" sz="quarter" idx="11"/>
          </p:nvPr>
        </p:nvSpPr>
        <p:spPr/>
        <p:txBody>
          <a:bodyPr/>
          <a:lstStyle/>
          <a:p>
            <a:fld id="{C0388CE4-E87A-43A8-A4DA-5AAB8529E0B0}" type="slidenum">
              <a:rPr lang="en-US" smtClean="0"/>
              <a:pPr/>
              <a:t>‹#›</a:t>
            </a:fld>
            <a:endParaRPr lang="en-US"/>
          </a:p>
        </p:txBody>
      </p:sp>
    </p:spTree>
    <p:extLst>
      <p:ext uri="{BB962C8B-B14F-4D97-AF65-F5344CB8AC3E}">
        <p14:creationId xmlns:p14="http://schemas.microsoft.com/office/powerpoint/2010/main" val="51494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Empt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86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bg>
      <p:bgPr>
        <a:solidFill>
          <a:schemeClr val="bg1">
            <a:lumMod val="95000"/>
          </a:schemeClr>
        </a:solidFill>
        <a:effectLst/>
      </p:bgPr>
    </p:bg>
    <p:spTree>
      <p:nvGrpSpPr>
        <p:cNvPr id="1" name=""/>
        <p:cNvGrpSpPr/>
        <p:nvPr/>
      </p:nvGrpSpPr>
      <p:grpSpPr>
        <a:xfrm>
          <a:off x="0" y="0"/>
          <a:ext cx="0" cy="0"/>
          <a:chOff x="0" y="0"/>
          <a:chExt cx="0" cy="0"/>
        </a:xfrm>
      </p:grpSpPr>
      <p:sp>
        <p:nvSpPr>
          <p:cNvPr id="15" name="Picture Placeholder 1"/>
          <p:cNvSpPr>
            <a:spLocks noGrp="1"/>
          </p:cNvSpPr>
          <p:nvPr>
            <p:ph type="pic" sz="quarter" idx="18" hasCustomPrompt="1"/>
          </p:nvPr>
        </p:nvSpPr>
        <p:spPr>
          <a:xfrm>
            <a:off x="0" y="0"/>
            <a:ext cx="12192000" cy="6858000"/>
          </a:xfrm>
          <a:prstGeom prst="rect">
            <a:avLst/>
          </a:prstGeom>
          <a:ln>
            <a:noFill/>
            <a:miter lim="800000"/>
          </a:ln>
        </p:spPr>
        <p:txBody>
          <a:bodyPr anchor="ctr"/>
          <a:lstStyle>
            <a:lvl1pPr marL="0" indent="0" algn="ctr">
              <a:buNone/>
              <a:defRPr>
                <a:latin typeface="+mn-lt"/>
              </a:defRPr>
            </a:lvl1pPr>
          </a:lstStyle>
          <a:p>
            <a:r>
              <a:rPr lang="en-US"/>
              <a:t>Click to add picture</a:t>
            </a:r>
          </a:p>
        </p:txBody>
      </p:sp>
      <p:sp>
        <p:nvSpPr>
          <p:cNvPr id="2" name="Footer Placeholder 2">
            <a:extLst>
              <a:ext uri="{FF2B5EF4-FFF2-40B4-BE49-F238E27FC236}">
                <a16:creationId xmlns:a16="http://schemas.microsoft.com/office/drawing/2014/main" id="{D56B6084-0FE4-4048-3583-741AE0C95AEC}"/>
              </a:ext>
            </a:extLst>
          </p:cNvPr>
          <p:cNvSpPr>
            <a:spLocks noGrp="1"/>
          </p:cNvSpPr>
          <p:nvPr>
            <p:ph type="ftr" sz="quarter" idx="19"/>
          </p:nvPr>
        </p:nvSpPr>
        <p:spPr/>
        <p:txBody>
          <a:bodyPr/>
          <a:lstStyle/>
          <a:p>
            <a:pPr algn="r"/>
            <a:r>
              <a:rPr lang="en-US"/>
              <a:t>Confidential | Authorized HPE partner use only</a:t>
            </a:r>
          </a:p>
        </p:txBody>
      </p:sp>
      <p:sp>
        <p:nvSpPr>
          <p:cNvPr id="3" name="Slide Number Placeholder 3">
            <a:extLst>
              <a:ext uri="{FF2B5EF4-FFF2-40B4-BE49-F238E27FC236}">
                <a16:creationId xmlns:a16="http://schemas.microsoft.com/office/drawing/2014/main" id="{51FA49D1-EA5E-4BDC-03EF-986C3CB3B92E}"/>
              </a:ext>
            </a:extLst>
          </p:cNvPr>
          <p:cNvSpPr>
            <a:spLocks noGrp="1"/>
          </p:cNvSpPr>
          <p:nvPr>
            <p:ph type="sldNum" sz="quarter" idx="20"/>
          </p:nvPr>
        </p:nvSpPr>
        <p:spPr/>
        <p:txBody>
          <a:bodyPr/>
          <a:lstStyle/>
          <a:p>
            <a:fld id="{C0388CE4-E87A-43A8-A4DA-5AAB8529E0B0}" type="slidenum">
              <a:rPr lang="en-US" smtClean="0"/>
              <a:pPr/>
              <a:t>‹#›</a:t>
            </a:fld>
            <a:endParaRPr lang="en-US"/>
          </a:p>
        </p:txBody>
      </p:sp>
    </p:spTree>
    <p:extLst>
      <p:ext uri="{BB962C8B-B14F-4D97-AF65-F5344CB8AC3E}">
        <p14:creationId xmlns:p14="http://schemas.microsoft.com/office/powerpoint/2010/main" val="94490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2.sv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47" Type="http://schemas.openxmlformats.org/officeDocument/2006/relationships/slideLayout" Target="../slideLayouts/slideLayout108.xml"/><Relationship Id="rId50" Type="http://schemas.openxmlformats.org/officeDocument/2006/relationships/slideLayout" Target="../slideLayouts/slideLayout111.xml"/><Relationship Id="rId55" Type="http://schemas.openxmlformats.org/officeDocument/2006/relationships/theme" Target="../theme/theme2.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9" Type="http://schemas.openxmlformats.org/officeDocument/2006/relationships/slideLayout" Target="../slideLayouts/slideLayout90.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slideLayout" Target="../slideLayouts/slideLayout106.xml"/><Relationship Id="rId53" Type="http://schemas.openxmlformats.org/officeDocument/2006/relationships/slideLayout" Target="../slideLayouts/slideLayout114.xml"/><Relationship Id="rId5" Type="http://schemas.openxmlformats.org/officeDocument/2006/relationships/slideLayout" Target="../slideLayouts/slideLayout66.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48" Type="http://schemas.openxmlformats.org/officeDocument/2006/relationships/slideLayout" Target="../slideLayouts/slideLayout109.xml"/><Relationship Id="rId56" Type="http://schemas.openxmlformats.org/officeDocument/2006/relationships/image" Target="../media/image7.png"/><Relationship Id="rId8" Type="http://schemas.openxmlformats.org/officeDocument/2006/relationships/slideLayout" Target="../slideLayouts/slideLayout69.xml"/><Relationship Id="rId51" Type="http://schemas.openxmlformats.org/officeDocument/2006/relationships/slideLayout" Target="../slideLayouts/slideLayout112.xml"/><Relationship Id="rId3" Type="http://schemas.openxmlformats.org/officeDocument/2006/relationships/slideLayout" Target="../slideLayouts/slideLayout64.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slideLayout" Target="../slideLayouts/slideLayout107.xml"/><Relationship Id="rId20" Type="http://schemas.openxmlformats.org/officeDocument/2006/relationships/slideLayout" Target="../slideLayouts/slideLayout81.xml"/><Relationship Id="rId41" Type="http://schemas.openxmlformats.org/officeDocument/2006/relationships/slideLayout" Target="../slideLayouts/slideLayout102.xml"/><Relationship Id="rId54" Type="http://schemas.openxmlformats.org/officeDocument/2006/relationships/slideLayout" Target="../slideLayouts/slideLayout115.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49" Type="http://schemas.openxmlformats.org/officeDocument/2006/relationships/slideLayout" Target="../slideLayouts/slideLayout110.xml"/><Relationship Id="rId57" Type="http://schemas.openxmlformats.org/officeDocument/2006/relationships/image" Target="../media/image8.svg"/><Relationship Id="rId10" Type="http://schemas.openxmlformats.org/officeDocument/2006/relationships/slideLayout" Target="../slideLayouts/slideLayout71.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52" Type="http://schemas.openxmlformats.org/officeDocument/2006/relationships/slideLayout" Target="../slideLayouts/slideLayout11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9" Type="http://schemas.openxmlformats.org/officeDocument/2006/relationships/slideLayout" Target="../slideLayouts/slideLayout154.xml"/><Relationship Id="rId21" Type="http://schemas.openxmlformats.org/officeDocument/2006/relationships/slideLayout" Target="../slideLayouts/slideLayout136.xml"/><Relationship Id="rId34" Type="http://schemas.openxmlformats.org/officeDocument/2006/relationships/slideLayout" Target="../slideLayouts/slideLayout149.xml"/><Relationship Id="rId42" Type="http://schemas.openxmlformats.org/officeDocument/2006/relationships/slideLayout" Target="../slideLayouts/slideLayout157.xml"/><Relationship Id="rId47" Type="http://schemas.openxmlformats.org/officeDocument/2006/relationships/slideLayout" Target="../slideLayouts/slideLayout162.xml"/><Relationship Id="rId50" Type="http://schemas.openxmlformats.org/officeDocument/2006/relationships/slideLayout" Target="../slideLayouts/slideLayout165.xml"/><Relationship Id="rId55" Type="http://schemas.openxmlformats.org/officeDocument/2006/relationships/theme" Target="../theme/theme3.xml"/><Relationship Id="rId7" Type="http://schemas.openxmlformats.org/officeDocument/2006/relationships/slideLayout" Target="../slideLayouts/slideLayout12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9" Type="http://schemas.openxmlformats.org/officeDocument/2006/relationships/slideLayout" Target="../slideLayouts/slideLayout144.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40" Type="http://schemas.openxmlformats.org/officeDocument/2006/relationships/slideLayout" Target="../slideLayouts/slideLayout155.xml"/><Relationship Id="rId45" Type="http://schemas.openxmlformats.org/officeDocument/2006/relationships/slideLayout" Target="../slideLayouts/slideLayout160.xml"/><Relationship Id="rId53" Type="http://schemas.openxmlformats.org/officeDocument/2006/relationships/slideLayout" Target="../slideLayouts/slideLayout168.xml"/><Relationship Id="rId5" Type="http://schemas.openxmlformats.org/officeDocument/2006/relationships/slideLayout" Target="../slideLayouts/slideLayout120.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43" Type="http://schemas.openxmlformats.org/officeDocument/2006/relationships/slideLayout" Target="../slideLayouts/slideLayout158.xml"/><Relationship Id="rId48" Type="http://schemas.openxmlformats.org/officeDocument/2006/relationships/slideLayout" Target="../slideLayouts/slideLayout163.xml"/><Relationship Id="rId56" Type="http://schemas.openxmlformats.org/officeDocument/2006/relationships/image" Target="../media/image7.png"/><Relationship Id="rId8" Type="http://schemas.openxmlformats.org/officeDocument/2006/relationships/slideLayout" Target="../slideLayouts/slideLayout123.xml"/><Relationship Id="rId51" Type="http://schemas.openxmlformats.org/officeDocument/2006/relationships/slideLayout" Target="../slideLayouts/slideLayout166.xml"/><Relationship Id="rId3" Type="http://schemas.openxmlformats.org/officeDocument/2006/relationships/slideLayout" Target="../slideLayouts/slideLayout118.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 Id="rId46" Type="http://schemas.openxmlformats.org/officeDocument/2006/relationships/slideLayout" Target="../slideLayouts/slideLayout161.xml"/><Relationship Id="rId20" Type="http://schemas.openxmlformats.org/officeDocument/2006/relationships/slideLayout" Target="../slideLayouts/slideLayout135.xml"/><Relationship Id="rId41" Type="http://schemas.openxmlformats.org/officeDocument/2006/relationships/slideLayout" Target="../slideLayouts/slideLayout156.xml"/><Relationship Id="rId54" Type="http://schemas.openxmlformats.org/officeDocument/2006/relationships/slideLayout" Target="../slideLayouts/slideLayout169.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49" Type="http://schemas.openxmlformats.org/officeDocument/2006/relationships/slideLayout" Target="../slideLayouts/slideLayout164.xml"/><Relationship Id="rId57" Type="http://schemas.openxmlformats.org/officeDocument/2006/relationships/image" Target="../media/image8.svg"/><Relationship Id="rId10" Type="http://schemas.openxmlformats.org/officeDocument/2006/relationships/slideLayout" Target="../slideLayouts/slideLayout125.xml"/><Relationship Id="rId31" Type="http://schemas.openxmlformats.org/officeDocument/2006/relationships/slideLayout" Target="../slideLayouts/slideLayout146.xml"/><Relationship Id="rId44" Type="http://schemas.openxmlformats.org/officeDocument/2006/relationships/slideLayout" Target="../slideLayouts/slideLayout159.xml"/><Relationship Id="rId52" Type="http://schemas.openxmlformats.org/officeDocument/2006/relationships/slideLayout" Target="../slideLayouts/slideLayout1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DBBAF935-634C-17A6-9067-A3943181C0B7}"/>
              </a:ext>
            </a:extLst>
          </p:cNvPr>
          <p:cNvSpPr>
            <a:spLocks noGrp="1"/>
          </p:cNvSpPr>
          <p:nvPr>
            <p:ph type="title"/>
          </p:nvPr>
        </p:nvSpPr>
        <p:spPr>
          <a:xfrm>
            <a:off x="374904" y="393192"/>
            <a:ext cx="11433978" cy="413258"/>
          </a:xfrm>
          <a:prstGeom prst="rect">
            <a:avLst/>
          </a:prstGeom>
        </p:spPr>
        <p:txBody>
          <a:bodyPr vert="horz" lIns="0" tIns="0" rIns="0" bIns="0" rtlCol="0" anchor="t" anchorCtr="0">
            <a:noAutofit/>
          </a:bodyPr>
          <a:lstStyle/>
          <a:p>
            <a:r>
              <a:rPr lang="en-US"/>
              <a:t>Master Layout</a:t>
            </a:r>
          </a:p>
        </p:txBody>
      </p:sp>
      <p:sp>
        <p:nvSpPr>
          <p:cNvPr id="8" name="Text Placeholder 2">
            <a:extLst>
              <a:ext uri="{FF2B5EF4-FFF2-40B4-BE49-F238E27FC236}">
                <a16:creationId xmlns:a16="http://schemas.microsoft.com/office/drawing/2014/main" id="{B1B58AA9-6583-B2CF-219A-2FB5667098D4}"/>
              </a:ext>
            </a:extLst>
          </p:cNvPr>
          <p:cNvSpPr>
            <a:spLocks noGrp="1"/>
          </p:cNvSpPr>
          <p:nvPr>
            <p:ph type="body" idx="1"/>
          </p:nvPr>
        </p:nvSpPr>
        <p:spPr>
          <a:xfrm>
            <a:off x="374903" y="1165860"/>
            <a:ext cx="11433977" cy="50976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Logo Lockup 3">
            <a:extLst>
              <a:ext uri="{FF2B5EF4-FFF2-40B4-BE49-F238E27FC236}">
                <a16:creationId xmlns:a16="http://schemas.microsoft.com/office/drawing/2014/main" id="{3CAB8A8F-9724-A1F2-B950-0324007F5B53}"/>
              </a:ext>
            </a:extLst>
          </p:cNvPr>
          <p:cNvPicPr>
            <a:picLocks noChangeAspect="1"/>
          </p:cNvPicPr>
          <p:nvPr userDrawn="1"/>
        </p:nvPicPr>
        <p:blipFill>
          <a:blip r:embed="rId63">
            <a:extLst>
              <a:ext uri="{96DAC541-7B7A-43D3-8B79-37D633B846F1}">
                <asvg:svgBlip xmlns:asvg="http://schemas.microsoft.com/office/drawing/2016/SVG/main" r:embed="rId64"/>
              </a:ext>
            </a:extLst>
          </a:blip>
          <a:srcRect/>
          <a:stretch/>
        </p:blipFill>
        <p:spPr>
          <a:xfrm>
            <a:off x="371410" y="6278357"/>
            <a:ext cx="1782826" cy="300852"/>
          </a:xfrm>
          <a:prstGeom prst="rect">
            <a:avLst/>
          </a:prstGeom>
        </p:spPr>
      </p:pic>
      <p:sp>
        <p:nvSpPr>
          <p:cNvPr id="10" name="Footer Placeholder 4">
            <a:extLst>
              <a:ext uri="{FF2B5EF4-FFF2-40B4-BE49-F238E27FC236}">
                <a16:creationId xmlns:a16="http://schemas.microsoft.com/office/drawing/2014/main" id="{40BF3C23-2EED-86C3-4A54-21676D27513A}"/>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bg1"/>
                </a:solidFill>
                <a:latin typeface="+mn-lt"/>
              </a:defRPr>
            </a:lvl1pPr>
          </a:lstStyle>
          <a:p>
            <a:pPr algn="r"/>
            <a:r>
              <a:rPr lang="en-US"/>
              <a:t>Confidential | Authorized HPE partner use only</a:t>
            </a:r>
          </a:p>
        </p:txBody>
      </p:sp>
      <p:sp>
        <p:nvSpPr>
          <p:cNvPr id="11" name="Slide Number Placeholder 5">
            <a:extLst>
              <a:ext uri="{FF2B5EF4-FFF2-40B4-BE49-F238E27FC236}">
                <a16:creationId xmlns:a16="http://schemas.microsoft.com/office/drawing/2014/main" id="{AAAEFF32-CFAE-69C9-9DB0-6AC1F3E51807}"/>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bg1"/>
                </a:solidFill>
                <a:latin typeface="+mn-lt"/>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2675518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000" b="1" i="0" kern="1200">
          <a:solidFill>
            <a:schemeClr val="bg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bg1"/>
          </a:solidFill>
          <a:latin typeface="+mn-lt"/>
          <a:ea typeface="+mn-ea"/>
          <a:cs typeface="+mn-cs"/>
        </a:defRPr>
      </a:lvl1pPr>
      <a:lvl2pPr marL="270000" indent="-270000" algn="l" defTabSz="914400" rtl="0" eaLnBrk="1" latinLnBrk="0" hangingPunct="1">
        <a:lnSpc>
          <a:spcPct val="100000"/>
        </a:lnSpc>
        <a:spcBef>
          <a:spcPts val="600"/>
        </a:spcBef>
        <a:buFont typeface="HPE Graphik" pitchFamily="50" charset="0"/>
        <a:buChar char="—"/>
        <a:tabLst>
          <a:tab pos="266700" algn="l"/>
        </a:tabLst>
        <a:defRPr sz="1600" b="0" i="0" kern="1200">
          <a:solidFill>
            <a:schemeClr val="bg1"/>
          </a:solidFill>
          <a:latin typeface="+mn-lt"/>
          <a:ea typeface="+mn-ea"/>
          <a:cs typeface="+mn-cs"/>
        </a:defRPr>
      </a:lvl2pPr>
      <a:lvl3pPr marL="540000" indent="-270000" algn="l" defTabSz="914400" rtl="0" eaLnBrk="1" latinLnBrk="0" hangingPunct="1">
        <a:lnSpc>
          <a:spcPct val="100000"/>
        </a:lnSpc>
        <a:spcBef>
          <a:spcPts val="600"/>
        </a:spcBef>
        <a:buFont typeface="Arial" panose="020B0604020202020204" pitchFamily="34" charset="0"/>
        <a:buChar char="•"/>
        <a:tabLst>
          <a:tab pos="1436688" algn="l"/>
        </a:tabLst>
        <a:defRPr sz="1400" b="0" i="0" kern="1200" baseline="0">
          <a:solidFill>
            <a:schemeClr val="bg1"/>
          </a:solidFill>
          <a:latin typeface="+mn-lt"/>
          <a:ea typeface="+mn-ea"/>
          <a:cs typeface="+mn-cs"/>
        </a:defRPr>
      </a:lvl3pPr>
      <a:lvl4pPr marL="810000" indent="-270000" algn="l" defTabSz="914400" rtl="0" eaLnBrk="1" latinLnBrk="0" hangingPunct="1">
        <a:lnSpc>
          <a:spcPct val="100000"/>
        </a:lnSpc>
        <a:spcBef>
          <a:spcPts val="600"/>
        </a:spcBef>
        <a:buFont typeface="Arial" panose="020B0604020202020204" pitchFamily="34" charset="0"/>
        <a:buChar char="•"/>
        <a:tabLst/>
        <a:defRPr sz="1400" b="0" i="0" kern="1200" baseline="0">
          <a:solidFill>
            <a:schemeClr val="bg1"/>
          </a:solidFill>
          <a:latin typeface="+mn-lt"/>
          <a:ea typeface="+mn-ea"/>
          <a:cs typeface="+mn-cs"/>
        </a:defRPr>
      </a:lvl4pPr>
      <a:lvl5pPr marL="1080000" indent="-271463" algn="l" defTabSz="914400" rtl="0" eaLnBrk="1" latinLnBrk="0" hangingPunct="1">
        <a:lnSpc>
          <a:spcPct val="90000"/>
        </a:lnSpc>
        <a:spcBef>
          <a:spcPts val="600"/>
        </a:spcBef>
        <a:buFont typeface="Arial" panose="020B0604020202020204" pitchFamily="34" charset="0"/>
        <a:buChar char="•"/>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8" orient="horz" pos="2160">
          <p15:clr>
            <a:srgbClr val="F26B43"/>
          </p15:clr>
        </p15:guide>
        <p15:guide id="49" pos="3840">
          <p15:clr>
            <a:srgbClr val="F26B43"/>
          </p15:clr>
        </p15:guide>
        <p15:guide id="51" pos="236">
          <p15:clr>
            <a:srgbClr val="F26B43"/>
          </p15:clr>
        </p15:guide>
        <p15:guide id="52" pos="7439">
          <p15:clr>
            <a:srgbClr val="F26B43"/>
          </p15:clr>
        </p15:guide>
        <p15:guide id="53" orient="horz" pos="236">
          <p15:clr>
            <a:srgbClr val="F26B43"/>
          </p15:clr>
        </p15:guide>
        <p15:guide id="54" orient="horz" pos="4128">
          <p15:clr>
            <a:srgbClr val="F26B43"/>
          </p15:clr>
        </p15:guide>
        <p15:guide id="55" orient="horz" pos="3812">
          <p15:clr>
            <a:srgbClr val="F26B43"/>
          </p15:clr>
        </p15:guide>
        <p15:guide id="57" orient="horz" pos="1210">
          <p15:clr>
            <a:srgbClr val="F26B43"/>
          </p15:clr>
        </p15:guide>
        <p15:guide id="63" pos="796">
          <p15:clr>
            <a:srgbClr val="F26B43"/>
          </p15:clr>
        </p15:guide>
        <p15:guide id="64" pos="844">
          <p15:clr>
            <a:srgbClr val="F26B43"/>
          </p15:clr>
        </p15:guide>
        <p15:guide id="65" pos="1400">
          <p15:clr>
            <a:srgbClr val="F26B43"/>
          </p15:clr>
        </p15:guide>
        <p15:guide id="66" pos="1444">
          <p15:clr>
            <a:srgbClr val="F26B43"/>
          </p15:clr>
        </p15:guide>
        <p15:guide id="67" pos="2004">
          <p15:clr>
            <a:srgbClr val="F26B43"/>
          </p15:clr>
        </p15:guide>
        <p15:guide id="68" pos="2048">
          <p15:clr>
            <a:srgbClr val="F26B43"/>
          </p15:clr>
        </p15:guide>
        <p15:guide id="69" pos="2608">
          <p15:clr>
            <a:srgbClr val="F26B43"/>
          </p15:clr>
        </p15:guide>
        <p15:guide id="70" pos="2656">
          <p15:clr>
            <a:srgbClr val="F26B43"/>
          </p15:clr>
        </p15:guide>
        <p15:guide id="71" pos="3208">
          <p15:clr>
            <a:srgbClr val="F26B43"/>
          </p15:clr>
        </p15:guide>
        <p15:guide id="72" pos="3256">
          <p15:clr>
            <a:srgbClr val="F26B43"/>
          </p15:clr>
        </p15:guide>
        <p15:guide id="73" pos="3812">
          <p15:clr>
            <a:srgbClr val="F26B43"/>
          </p15:clr>
        </p15:guide>
        <p15:guide id="74" pos="3864">
          <p15:clr>
            <a:srgbClr val="F26B43"/>
          </p15:clr>
        </p15:guide>
        <p15:guide id="75" pos="4416">
          <p15:clr>
            <a:srgbClr val="F26B43"/>
          </p15:clr>
        </p15:guide>
        <p15:guide id="76" pos="4468">
          <p15:clr>
            <a:srgbClr val="F26B43"/>
          </p15:clr>
        </p15:guide>
        <p15:guide id="77" pos="5020">
          <p15:clr>
            <a:srgbClr val="F26B43"/>
          </p15:clr>
        </p15:guide>
        <p15:guide id="78" pos="5068">
          <p15:clr>
            <a:srgbClr val="F26B43"/>
          </p15:clr>
        </p15:guide>
        <p15:guide id="79" pos="5624">
          <p15:clr>
            <a:srgbClr val="F26B43"/>
          </p15:clr>
        </p15:guide>
        <p15:guide id="80" pos="5676">
          <p15:clr>
            <a:srgbClr val="F26B43"/>
          </p15:clr>
        </p15:guide>
        <p15:guide id="81" pos="6232">
          <p15:clr>
            <a:srgbClr val="F26B43"/>
          </p15:clr>
        </p15:guide>
        <p15:guide id="82" pos="6280">
          <p15:clr>
            <a:srgbClr val="F26B43"/>
          </p15:clr>
        </p15:guide>
        <p15:guide id="83" pos="6832">
          <p15:clr>
            <a:srgbClr val="F26B43"/>
          </p15:clr>
        </p15:guide>
        <p15:guide id="84" pos="6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B27A8F-2EB3-5C4C-116B-F51B07B04CBE}"/>
              </a:ext>
            </a:extLst>
          </p:cNvPr>
          <p:cNvSpPr>
            <a:spLocks noGrp="1"/>
          </p:cNvSpPr>
          <p:nvPr>
            <p:ph type="title"/>
          </p:nvPr>
        </p:nvSpPr>
        <p:spPr>
          <a:xfrm>
            <a:off x="374904" y="393192"/>
            <a:ext cx="11433978" cy="413258"/>
          </a:xfrm>
          <a:prstGeom prst="rect">
            <a:avLst/>
          </a:prstGeom>
        </p:spPr>
        <p:txBody>
          <a:bodyPr vert="horz" lIns="0" tIns="0" rIns="0" bIns="0" rtlCol="0" anchor="t" anchorCtr="0">
            <a:noAutofit/>
          </a:bodyPr>
          <a:lstStyle/>
          <a:p>
            <a:r>
              <a:rPr lang="en-US"/>
              <a:t>Master Layout</a:t>
            </a:r>
          </a:p>
        </p:txBody>
      </p:sp>
      <p:sp>
        <p:nvSpPr>
          <p:cNvPr id="4" name="Text Placeholder 2">
            <a:extLst>
              <a:ext uri="{FF2B5EF4-FFF2-40B4-BE49-F238E27FC236}">
                <a16:creationId xmlns:a16="http://schemas.microsoft.com/office/drawing/2014/main" id="{5A64CBEA-C99F-E716-C2DF-19C5C70EA249}"/>
              </a:ext>
            </a:extLst>
          </p:cNvPr>
          <p:cNvSpPr>
            <a:spLocks noGrp="1"/>
          </p:cNvSpPr>
          <p:nvPr>
            <p:ph type="body" idx="1"/>
          </p:nvPr>
        </p:nvSpPr>
        <p:spPr>
          <a:xfrm>
            <a:off x="374903" y="1165860"/>
            <a:ext cx="11433977" cy="50976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Logo Lockup 3">
            <a:extLst>
              <a:ext uri="{FF2B5EF4-FFF2-40B4-BE49-F238E27FC236}">
                <a16:creationId xmlns:a16="http://schemas.microsoft.com/office/drawing/2014/main" id="{7FB08D6C-267B-95AD-A53C-43ED86F4D9BA}"/>
              </a:ext>
            </a:extLst>
          </p:cNvPr>
          <p:cNvPicPr>
            <a:picLocks noChangeAspect="1"/>
          </p:cNvPicPr>
          <p:nvPr userDrawn="1"/>
        </p:nvPicPr>
        <p:blipFill>
          <a:blip r:embed="rId56">
            <a:extLst>
              <a:ext uri="{96DAC541-7B7A-43D3-8B79-37D633B846F1}">
                <asvg:svgBlip xmlns:asvg="http://schemas.microsoft.com/office/drawing/2016/SVG/main" r:embed="rId57"/>
              </a:ext>
            </a:extLst>
          </a:blip>
          <a:stretch>
            <a:fillRect/>
          </a:stretch>
        </p:blipFill>
        <p:spPr>
          <a:xfrm>
            <a:off x="371407" y="6278357"/>
            <a:ext cx="1782832" cy="300852"/>
          </a:xfrm>
          <a:prstGeom prst="rect">
            <a:avLst/>
          </a:prstGeom>
        </p:spPr>
      </p:pic>
      <p:sp>
        <p:nvSpPr>
          <p:cNvPr id="5" name="Footer Placeholder 4">
            <a:extLst>
              <a:ext uri="{FF2B5EF4-FFF2-40B4-BE49-F238E27FC236}">
                <a16:creationId xmlns:a16="http://schemas.microsoft.com/office/drawing/2014/main" id="{01A71E9D-0BF7-DA0E-7278-50E9B0995789}"/>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tx1"/>
                </a:solidFill>
                <a:latin typeface="+mn-lt"/>
              </a:defRPr>
            </a:lvl1pPr>
          </a:lstStyle>
          <a:p>
            <a:pPr algn="r"/>
            <a:r>
              <a:rPr lang="en-US"/>
              <a:t>Confidential | Authorized HPE partner use only</a:t>
            </a:r>
          </a:p>
        </p:txBody>
      </p:sp>
      <p:sp>
        <p:nvSpPr>
          <p:cNvPr id="6" name="Slide Number Placeholder 5">
            <a:extLst>
              <a:ext uri="{FF2B5EF4-FFF2-40B4-BE49-F238E27FC236}">
                <a16:creationId xmlns:a16="http://schemas.microsoft.com/office/drawing/2014/main" id="{9A693010-F41B-ECDA-CB62-6D856FECAEC9}"/>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tx1"/>
                </a:solidFill>
                <a:latin typeface="+mn-lt"/>
              </a:defRPr>
            </a:lvl1pPr>
          </a:lstStyle>
          <a:p>
            <a:fld id="{C0388CE4-E87A-43A8-A4DA-5AAB8529E0B0}" type="slidenum">
              <a:rPr lang="en-US" smtClean="0"/>
              <a:pPr/>
              <a:t>‹#›</a:t>
            </a:fld>
            <a:endParaRPr lang="en-US"/>
          </a:p>
        </p:txBody>
      </p:sp>
    </p:spTree>
    <p:extLst>
      <p:ext uri="{BB962C8B-B14F-4D97-AF65-F5344CB8AC3E}">
        <p14:creationId xmlns:p14="http://schemas.microsoft.com/office/powerpoint/2010/main" val="300289795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 id="2147483757" r:id="rId35"/>
    <p:sldLayoutId id="2147483758" r:id="rId36"/>
    <p:sldLayoutId id="2147483759" r:id="rId37"/>
    <p:sldLayoutId id="2147483760" r:id="rId38"/>
    <p:sldLayoutId id="2147483761" r:id="rId39"/>
    <p:sldLayoutId id="2147483762" r:id="rId40"/>
    <p:sldLayoutId id="2147483763" r:id="rId41"/>
    <p:sldLayoutId id="2147483764" r:id="rId42"/>
    <p:sldLayoutId id="2147483765" r:id="rId43"/>
    <p:sldLayoutId id="2147483766" r:id="rId44"/>
    <p:sldLayoutId id="2147483767" r:id="rId45"/>
    <p:sldLayoutId id="2147483768" r:id="rId46"/>
    <p:sldLayoutId id="2147483769" r:id="rId47"/>
    <p:sldLayoutId id="2147483770" r:id="rId48"/>
    <p:sldLayoutId id="2147483771" r:id="rId49"/>
    <p:sldLayoutId id="2147483772" r:id="rId50"/>
    <p:sldLayoutId id="2147483773" r:id="rId51"/>
    <p:sldLayoutId id="2147483774" r:id="rId52"/>
    <p:sldLayoutId id="2147483775" r:id="rId53"/>
    <p:sldLayoutId id="2147483776" r:id="rId5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000" b="1" i="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mn-lt"/>
          <a:ea typeface="+mn-ea"/>
          <a:cs typeface="+mn-cs"/>
        </a:defRPr>
      </a:lvl1pPr>
      <a:lvl2pPr marL="270000" indent="-270000" algn="l" defTabSz="914400" rtl="0" eaLnBrk="1" latinLnBrk="0" hangingPunct="1">
        <a:lnSpc>
          <a:spcPct val="100000"/>
        </a:lnSpc>
        <a:spcBef>
          <a:spcPts val="600"/>
        </a:spcBef>
        <a:buFont typeface="HPE Graphik" pitchFamily="50" charset="0"/>
        <a:buChar char="—"/>
        <a:tabLst>
          <a:tab pos="266700" algn="l"/>
        </a:tabLst>
        <a:defRPr sz="1600" b="0" i="0" kern="1200">
          <a:solidFill>
            <a:schemeClr val="tx1"/>
          </a:solidFill>
          <a:latin typeface="+mn-lt"/>
          <a:ea typeface="+mn-ea"/>
          <a:cs typeface="+mn-cs"/>
        </a:defRPr>
      </a:lvl2pPr>
      <a:lvl3pPr marL="540000" indent="-270000" algn="l" defTabSz="914400" rtl="0" eaLnBrk="1" latinLnBrk="0" hangingPunct="1">
        <a:lnSpc>
          <a:spcPct val="100000"/>
        </a:lnSpc>
        <a:spcBef>
          <a:spcPts val="600"/>
        </a:spcBef>
        <a:buFont typeface="Arial" panose="020B0604020202020204" pitchFamily="34" charset="0"/>
        <a:buChar char="•"/>
        <a:tabLst>
          <a:tab pos="1436688" algn="l"/>
        </a:tabLst>
        <a:defRPr sz="1400" b="0" i="0" kern="1200" baseline="0">
          <a:solidFill>
            <a:schemeClr val="tx1"/>
          </a:solidFill>
          <a:latin typeface="+mn-lt"/>
          <a:ea typeface="+mn-ea"/>
          <a:cs typeface="+mn-cs"/>
        </a:defRPr>
      </a:lvl3pPr>
      <a:lvl4pPr marL="810000" indent="-270000" algn="l" defTabSz="914400" rtl="0" eaLnBrk="1" latinLnBrk="0" hangingPunct="1">
        <a:lnSpc>
          <a:spcPct val="100000"/>
        </a:lnSpc>
        <a:spcBef>
          <a:spcPts val="600"/>
        </a:spcBef>
        <a:buFont typeface="Arial" panose="020B0604020202020204" pitchFamily="34" charset="0"/>
        <a:buChar char="•"/>
        <a:tabLst/>
        <a:defRPr sz="1400" b="0" i="0" kern="1200" baseline="0">
          <a:solidFill>
            <a:schemeClr val="tx1"/>
          </a:solidFill>
          <a:latin typeface="+mn-lt"/>
          <a:ea typeface="+mn-ea"/>
          <a:cs typeface="+mn-cs"/>
        </a:defRPr>
      </a:lvl4pPr>
      <a:lvl5pPr marL="1095750" indent="-285750" algn="l" defTabSz="914400" rtl="0" eaLnBrk="1" latinLnBrk="0" hangingPunct="1">
        <a:lnSpc>
          <a:spcPct val="90000"/>
        </a:lnSpc>
        <a:spcBef>
          <a:spcPts val="600"/>
        </a:spcBef>
        <a:buClrTx/>
        <a:buFontTx/>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8" orient="horz" pos="2160">
          <p15:clr>
            <a:srgbClr val="F26B43"/>
          </p15:clr>
        </p15:guide>
        <p15:guide id="49" pos="3840">
          <p15:clr>
            <a:srgbClr val="F26B43"/>
          </p15:clr>
        </p15:guide>
        <p15:guide id="51" pos="236">
          <p15:clr>
            <a:srgbClr val="F26B43"/>
          </p15:clr>
        </p15:guide>
        <p15:guide id="52" pos="7439">
          <p15:clr>
            <a:srgbClr val="F26B43"/>
          </p15:clr>
        </p15:guide>
        <p15:guide id="53" orient="horz" pos="236">
          <p15:clr>
            <a:srgbClr val="F26B43"/>
          </p15:clr>
        </p15:guide>
        <p15:guide id="54" orient="horz" pos="4128">
          <p15:clr>
            <a:srgbClr val="F26B43"/>
          </p15:clr>
        </p15:guide>
        <p15:guide id="55" orient="horz" pos="3812">
          <p15:clr>
            <a:srgbClr val="F26B43"/>
          </p15:clr>
        </p15:guide>
        <p15:guide id="57" orient="horz" pos="1210">
          <p15:clr>
            <a:srgbClr val="F26B43"/>
          </p15:clr>
        </p15:guide>
        <p15:guide id="63" pos="796">
          <p15:clr>
            <a:srgbClr val="F26B43"/>
          </p15:clr>
        </p15:guide>
        <p15:guide id="64" pos="844">
          <p15:clr>
            <a:srgbClr val="F26B43"/>
          </p15:clr>
        </p15:guide>
        <p15:guide id="65" pos="1400">
          <p15:clr>
            <a:srgbClr val="F26B43"/>
          </p15:clr>
        </p15:guide>
        <p15:guide id="66" pos="1444">
          <p15:clr>
            <a:srgbClr val="F26B43"/>
          </p15:clr>
        </p15:guide>
        <p15:guide id="67" pos="2004">
          <p15:clr>
            <a:srgbClr val="F26B43"/>
          </p15:clr>
        </p15:guide>
        <p15:guide id="68" pos="2048">
          <p15:clr>
            <a:srgbClr val="F26B43"/>
          </p15:clr>
        </p15:guide>
        <p15:guide id="69" pos="2608">
          <p15:clr>
            <a:srgbClr val="F26B43"/>
          </p15:clr>
        </p15:guide>
        <p15:guide id="70" pos="2656">
          <p15:clr>
            <a:srgbClr val="F26B43"/>
          </p15:clr>
        </p15:guide>
        <p15:guide id="71" pos="3208">
          <p15:clr>
            <a:srgbClr val="F26B43"/>
          </p15:clr>
        </p15:guide>
        <p15:guide id="72" pos="3256">
          <p15:clr>
            <a:srgbClr val="F26B43"/>
          </p15:clr>
        </p15:guide>
        <p15:guide id="73" pos="3812">
          <p15:clr>
            <a:srgbClr val="F26B43"/>
          </p15:clr>
        </p15:guide>
        <p15:guide id="74" pos="3864">
          <p15:clr>
            <a:srgbClr val="F26B43"/>
          </p15:clr>
        </p15:guide>
        <p15:guide id="75" pos="4416">
          <p15:clr>
            <a:srgbClr val="F26B43"/>
          </p15:clr>
        </p15:guide>
        <p15:guide id="76" pos="4468">
          <p15:clr>
            <a:srgbClr val="F26B43"/>
          </p15:clr>
        </p15:guide>
        <p15:guide id="77" pos="5020">
          <p15:clr>
            <a:srgbClr val="F26B43"/>
          </p15:clr>
        </p15:guide>
        <p15:guide id="78" pos="5068">
          <p15:clr>
            <a:srgbClr val="F26B43"/>
          </p15:clr>
        </p15:guide>
        <p15:guide id="79" pos="5624">
          <p15:clr>
            <a:srgbClr val="F26B43"/>
          </p15:clr>
        </p15:guide>
        <p15:guide id="80" pos="5676">
          <p15:clr>
            <a:srgbClr val="F26B43"/>
          </p15:clr>
        </p15:guide>
        <p15:guide id="81" pos="6232">
          <p15:clr>
            <a:srgbClr val="F26B43"/>
          </p15:clr>
        </p15:guide>
        <p15:guide id="82" pos="6280">
          <p15:clr>
            <a:srgbClr val="F26B43"/>
          </p15:clr>
        </p15:guide>
        <p15:guide id="83" pos="6832">
          <p15:clr>
            <a:srgbClr val="F26B43"/>
          </p15:clr>
        </p15:guide>
        <p15:guide id="84" pos="6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B27A8F-2EB3-5C4C-116B-F51B07B04CBE}"/>
              </a:ext>
            </a:extLst>
          </p:cNvPr>
          <p:cNvSpPr>
            <a:spLocks noGrp="1"/>
          </p:cNvSpPr>
          <p:nvPr>
            <p:ph type="title"/>
          </p:nvPr>
        </p:nvSpPr>
        <p:spPr>
          <a:xfrm>
            <a:off x="374904" y="393192"/>
            <a:ext cx="11433978" cy="413258"/>
          </a:xfrm>
          <a:prstGeom prst="rect">
            <a:avLst/>
          </a:prstGeom>
        </p:spPr>
        <p:txBody>
          <a:bodyPr vert="horz" lIns="0" tIns="0" rIns="0" bIns="0" rtlCol="0" anchor="t" anchorCtr="0">
            <a:noAutofit/>
          </a:bodyPr>
          <a:lstStyle/>
          <a:p>
            <a:r>
              <a:rPr lang="en-US" dirty="0"/>
              <a:t>Master Layout</a:t>
            </a:r>
          </a:p>
        </p:txBody>
      </p:sp>
      <p:sp>
        <p:nvSpPr>
          <p:cNvPr id="4" name="Text Placeholder 2">
            <a:extLst>
              <a:ext uri="{FF2B5EF4-FFF2-40B4-BE49-F238E27FC236}">
                <a16:creationId xmlns:a16="http://schemas.microsoft.com/office/drawing/2014/main" id="{5A64CBEA-C99F-E716-C2DF-19C5C70EA249}"/>
              </a:ext>
            </a:extLst>
          </p:cNvPr>
          <p:cNvSpPr>
            <a:spLocks noGrp="1"/>
          </p:cNvSpPr>
          <p:nvPr>
            <p:ph type="body" idx="1"/>
          </p:nvPr>
        </p:nvSpPr>
        <p:spPr>
          <a:xfrm>
            <a:off x="374903" y="1165860"/>
            <a:ext cx="11433977" cy="509760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Logo Lockup 3">
            <a:extLst>
              <a:ext uri="{FF2B5EF4-FFF2-40B4-BE49-F238E27FC236}">
                <a16:creationId xmlns:a16="http://schemas.microsoft.com/office/drawing/2014/main" id="{7FB08D6C-267B-95AD-A53C-43ED86F4D9BA}"/>
              </a:ext>
            </a:extLst>
          </p:cNvPr>
          <p:cNvPicPr>
            <a:picLocks noChangeAspect="1"/>
          </p:cNvPicPr>
          <p:nvPr userDrawn="1"/>
        </p:nvPicPr>
        <p:blipFill>
          <a:blip r:embed="rId56">
            <a:extLst>
              <a:ext uri="{96DAC541-7B7A-43D3-8B79-37D633B846F1}">
                <asvg:svgBlip xmlns:asvg="http://schemas.microsoft.com/office/drawing/2016/SVG/main" r:embed="rId57"/>
              </a:ext>
            </a:extLst>
          </a:blip>
          <a:stretch>
            <a:fillRect/>
          </a:stretch>
        </p:blipFill>
        <p:spPr>
          <a:xfrm>
            <a:off x="371407" y="6278357"/>
            <a:ext cx="1782832" cy="300852"/>
          </a:xfrm>
          <a:prstGeom prst="rect">
            <a:avLst/>
          </a:prstGeom>
        </p:spPr>
      </p:pic>
      <p:sp>
        <p:nvSpPr>
          <p:cNvPr id="5" name="Footer Placeholder 4">
            <a:extLst>
              <a:ext uri="{FF2B5EF4-FFF2-40B4-BE49-F238E27FC236}">
                <a16:creationId xmlns:a16="http://schemas.microsoft.com/office/drawing/2014/main" id="{01A71E9D-0BF7-DA0E-7278-50E9B0995789}"/>
              </a:ext>
            </a:extLst>
          </p:cNvPr>
          <p:cNvSpPr>
            <a:spLocks noGrp="1"/>
          </p:cNvSpPr>
          <p:nvPr>
            <p:ph type="ftr" sz="quarter" idx="3"/>
          </p:nvPr>
        </p:nvSpPr>
        <p:spPr>
          <a:xfrm>
            <a:off x="5071873" y="6402310"/>
            <a:ext cx="6217666" cy="190500"/>
          </a:xfrm>
          <a:prstGeom prst="rect">
            <a:avLst/>
          </a:prstGeom>
        </p:spPr>
        <p:txBody>
          <a:bodyPr vert="horz" lIns="0" tIns="45720" rIns="0" bIns="45720" rtlCol="0" anchor="ctr"/>
          <a:lstStyle>
            <a:lvl1pPr algn="l">
              <a:defRPr sz="900" b="0" i="0">
                <a:solidFill>
                  <a:schemeClr val="tx1"/>
                </a:solidFill>
                <a:latin typeface="+mn-lt"/>
              </a:defRPr>
            </a:lvl1pPr>
          </a:lstStyle>
          <a:p>
            <a:pPr algn="r"/>
            <a:r>
              <a:rPr lang="en-US"/>
              <a:t>Confidential | Authorized HPE partner use only</a:t>
            </a:r>
            <a:endParaRPr lang="en-US" dirty="0"/>
          </a:p>
        </p:txBody>
      </p:sp>
      <p:sp>
        <p:nvSpPr>
          <p:cNvPr id="6" name="Slide Number Placeholder 5">
            <a:extLst>
              <a:ext uri="{FF2B5EF4-FFF2-40B4-BE49-F238E27FC236}">
                <a16:creationId xmlns:a16="http://schemas.microsoft.com/office/drawing/2014/main" id="{9A693010-F41B-ECDA-CB62-6D856FECAEC9}"/>
              </a:ext>
            </a:extLst>
          </p:cNvPr>
          <p:cNvSpPr>
            <a:spLocks noGrp="1"/>
          </p:cNvSpPr>
          <p:nvPr>
            <p:ph type="sldNum" sz="quarter" idx="4"/>
          </p:nvPr>
        </p:nvSpPr>
        <p:spPr>
          <a:xfrm>
            <a:off x="11468100" y="6402310"/>
            <a:ext cx="340782" cy="190500"/>
          </a:xfrm>
          <a:prstGeom prst="rect">
            <a:avLst/>
          </a:prstGeom>
        </p:spPr>
        <p:txBody>
          <a:bodyPr vert="horz" lIns="0" tIns="45720" rIns="0" bIns="45720" rtlCol="0" anchor="ctr"/>
          <a:lstStyle>
            <a:lvl1pPr algn="r">
              <a:defRPr sz="900" b="0" i="0">
                <a:solidFill>
                  <a:schemeClr val="tx1"/>
                </a:solidFill>
                <a:latin typeface="+mn-lt"/>
              </a:defRPr>
            </a:lvl1pPr>
          </a:lstStyle>
          <a:p>
            <a:fld id="{C0388CE4-E87A-43A8-A4DA-5AAB8529E0B0}" type="slidenum">
              <a:rPr lang="en-US" smtClean="0"/>
              <a:pPr/>
              <a:t>‹#›</a:t>
            </a:fld>
            <a:endParaRPr lang="en-US" dirty="0"/>
          </a:p>
        </p:txBody>
      </p:sp>
    </p:spTree>
    <p:extLst>
      <p:ext uri="{BB962C8B-B14F-4D97-AF65-F5344CB8AC3E}">
        <p14:creationId xmlns:p14="http://schemas.microsoft.com/office/powerpoint/2010/main" val="3450576606"/>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 id="2147483806" r:id="rId29"/>
    <p:sldLayoutId id="2147483807" r:id="rId30"/>
    <p:sldLayoutId id="2147483808" r:id="rId31"/>
    <p:sldLayoutId id="2147483809" r:id="rId32"/>
    <p:sldLayoutId id="2147483810" r:id="rId33"/>
    <p:sldLayoutId id="2147483811" r:id="rId34"/>
    <p:sldLayoutId id="2147483812" r:id="rId35"/>
    <p:sldLayoutId id="2147483813" r:id="rId36"/>
    <p:sldLayoutId id="2147483814" r:id="rId37"/>
    <p:sldLayoutId id="2147483815" r:id="rId38"/>
    <p:sldLayoutId id="2147483816" r:id="rId39"/>
    <p:sldLayoutId id="2147483817" r:id="rId40"/>
    <p:sldLayoutId id="2147483818" r:id="rId41"/>
    <p:sldLayoutId id="2147483819" r:id="rId42"/>
    <p:sldLayoutId id="2147483820" r:id="rId43"/>
    <p:sldLayoutId id="2147483821" r:id="rId44"/>
    <p:sldLayoutId id="2147483822" r:id="rId45"/>
    <p:sldLayoutId id="2147483823" r:id="rId46"/>
    <p:sldLayoutId id="2147483824" r:id="rId47"/>
    <p:sldLayoutId id="2147483825" r:id="rId48"/>
    <p:sldLayoutId id="2147483826" r:id="rId49"/>
    <p:sldLayoutId id="2147483827" r:id="rId50"/>
    <p:sldLayoutId id="2147483828" r:id="rId51"/>
    <p:sldLayoutId id="2147483829" r:id="rId52"/>
    <p:sldLayoutId id="2147483830" r:id="rId53"/>
    <p:sldLayoutId id="2147483831" r:id="rId5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000" b="1" i="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mn-lt"/>
          <a:ea typeface="+mn-ea"/>
          <a:cs typeface="+mn-cs"/>
        </a:defRPr>
      </a:lvl1pPr>
      <a:lvl2pPr marL="270000" indent="-270000" algn="l" defTabSz="914400" rtl="0" eaLnBrk="1" latinLnBrk="0" hangingPunct="1">
        <a:lnSpc>
          <a:spcPct val="100000"/>
        </a:lnSpc>
        <a:spcBef>
          <a:spcPts val="600"/>
        </a:spcBef>
        <a:buFont typeface="HPE Graphik" pitchFamily="50" charset="0"/>
        <a:buChar char="—"/>
        <a:tabLst>
          <a:tab pos="266700" algn="l"/>
        </a:tabLst>
        <a:defRPr sz="1600" b="0" i="0" kern="1200">
          <a:solidFill>
            <a:schemeClr val="tx1"/>
          </a:solidFill>
          <a:latin typeface="+mn-lt"/>
          <a:ea typeface="+mn-ea"/>
          <a:cs typeface="+mn-cs"/>
        </a:defRPr>
      </a:lvl2pPr>
      <a:lvl3pPr marL="540000" indent="-270000" algn="l" defTabSz="914400" rtl="0" eaLnBrk="1" latinLnBrk="0" hangingPunct="1">
        <a:lnSpc>
          <a:spcPct val="100000"/>
        </a:lnSpc>
        <a:spcBef>
          <a:spcPts val="600"/>
        </a:spcBef>
        <a:buFont typeface="Arial" panose="020B0604020202020204" pitchFamily="34" charset="0"/>
        <a:buChar char="•"/>
        <a:tabLst>
          <a:tab pos="1436688" algn="l"/>
        </a:tabLst>
        <a:defRPr sz="1400" b="0" i="0" kern="1200" baseline="0">
          <a:solidFill>
            <a:schemeClr val="tx1"/>
          </a:solidFill>
          <a:latin typeface="+mn-lt"/>
          <a:ea typeface="+mn-ea"/>
          <a:cs typeface="+mn-cs"/>
        </a:defRPr>
      </a:lvl3pPr>
      <a:lvl4pPr marL="810000" indent="-270000" algn="l" defTabSz="914400" rtl="0" eaLnBrk="1" latinLnBrk="0" hangingPunct="1">
        <a:lnSpc>
          <a:spcPct val="100000"/>
        </a:lnSpc>
        <a:spcBef>
          <a:spcPts val="600"/>
        </a:spcBef>
        <a:buFont typeface="Arial" panose="020B0604020202020204" pitchFamily="34" charset="0"/>
        <a:buChar char="•"/>
        <a:tabLst/>
        <a:defRPr sz="1400" b="0" i="0" kern="1200" baseline="0">
          <a:solidFill>
            <a:schemeClr val="tx1"/>
          </a:solidFill>
          <a:latin typeface="+mn-lt"/>
          <a:ea typeface="+mn-ea"/>
          <a:cs typeface="+mn-cs"/>
        </a:defRPr>
      </a:lvl4pPr>
      <a:lvl5pPr marL="1095750" indent="-285750" algn="l" defTabSz="914400" rtl="0" eaLnBrk="1" latinLnBrk="0" hangingPunct="1">
        <a:lnSpc>
          <a:spcPct val="90000"/>
        </a:lnSpc>
        <a:spcBef>
          <a:spcPts val="600"/>
        </a:spcBef>
        <a:buClrTx/>
        <a:buFontTx/>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8" orient="horz" pos="2160">
          <p15:clr>
            <a:srgbClr val="F26B43"/>
          </p15:clr>
        </p15:guide>
        <p15:guide id="49" pos="3840">
          <p15:clr>
            <a:srgbClr val="F26B43"/>
          </p15:clr>
        </p15:guide>
        <p15:guide id="51" pos="236">
          <p15:clr>
            <a:srgbClr val="F26B43"/>
          </p15:clr>
        </p15:guide>
        <p15:guide id="52" pos="7439">
          <p15:clr>
            <a:srgbClr val="F26B43"/>
          </p15:clr>
        </p15:guide>
        <p15:guide id="53" orient="horz" pos="236">
          <p15:clr>
            <a:srgbClr val="F26B43"/>
          </p15:clr>
        </p15:guide>
        <p15:guide id="54" orient="horz" pos="4128">
          <p15:clr>
            <a:srgbClr val="F26B43"/>
          </p15:clr>
        </p15:guide>
        <p15:guide id="55" orient="horz" pos="3812">
          <p15:clr>
            <a:srgbClr val="F26B43"/>
          </p15:clr>
        </p15:guide>
        <p15:guide id="57" orient="horz" pos="1210">
          <p15:clr>
            <a:srgbClr val="F26B43"/>
          </p15:clr>
        </p15:guide>
        <p15:guide id="63" pos="796">
          <p15:clr>
            <a:srgbClr val="F26B43"/>
          </p15:clr>
        </p15:guide>
        <p15:guide id="64" pos="844">
          <p15:clr>
            <a:srgbClr val="F26B43"/>
          </p15:clr>
        </p15:guide>
        <p15:guide id="65" pos="1400">
          <p15:clr>
            <a:srgbClr val="F26B43"/>
          </p15:clr>
        </p15:guide>
        <p15:guide id="66" pos="1444">
          <p15:clr>
            <a:srgbClr val="F26B43"/>
          </p15:clr>
        </p15:guide>
        <p15:guide id="67" pos="2004">
          <p15:clr>
            <a:srgbClr val="F26B43"/>
          </p15:clr>
        </p15:guide>
        <p15:guide id="68" pos="2048">
          <p15:clr>
            <a:srgbClr val="F26B43"/>
          </p15:clr>
        </p15:guide>
        <p15:guide id="69" pos="2608">
          <p15:clr>
            <a:srgbClr val="F26B43"/>
          </p15:clr>
        </p15:guide>
        <p15:guide id="70" pos="2656">
          <p15:clr>
            <a:srgbClr val="F26B43"/>
          </p15:clr>
        </p15:guide>
        <p15:guide id="71" pos="3208">
          <p15:clr>
            <a:srgbClr val="F26B43"/>
          </p15:clr>
        </p15:guide>
        <p15:guide id="72" pos="3256">
          <p15:clr>
            <a:srgbClr val="F26B43"/>
          </p15:clr>
        </p15:guide>
        <p15:guide id="73" pos="3812">
          <p15:clr>
            <a:srgbClr val="F26B43"/>
          </p15:clr>
        </p15:guide>
        <p15:guide id="74" pos="3864">
          <p15:clr>
            <a:srgbClr val="F26B43"/>
          </p15:clr>
        </p15:guide>
        <p15:guide id="75" pos="4416">
          <p15:clr>
            <a:srgbClr val="F26B43"/>
          </p15:clr>
        </p15:guide>
        <p15:guide id="76" pos="4468">
          <p15:clr>
            <a:srgbClr val="F26B43"/>
          </p15:clr>
        </p15:guide>
        <p15:guide id="77" pos="5020">
          <p15:clr>
            <a:srgbClr val="F26B43"/>
          </p15:clr>
        </p15:guide>
        <p15:guide id="78" pos="5068">
          <p15:clr>
            <a:srgbClr val="F26B43"/>
          </p15:clr>
        </p15:guide>
        <p15:guide id="79" pos="5624">
          <p15:clr>
            <a:srgbClr val="F26B43"/>
          </p15:clr>
        </p15:guide>
        <p15:guide id="80" pos="5676">
          <p15:clr>
            <a:srgbClr val="F26B43"/>
          </p15:clr>
        </p15:guide>
        <p15:guide id="81" pos="6232">
          <p15:clr>
            <a:srgbClr val="F26B43"/>
          </p15:clr>
        </p15:guide>
        <p15:guide id="82" pos="6280">
          <p15:clr>
            <a:srgbClr val="F26B43"/>
          </p15:clr>
        </p15:guide>
        <p15:guide id="83" pos="6832">
          <p15:clr>
            <a:srgbClr val="F26B43"/>
          </p15:clr>
        </p15:guide>
        <p15:guide id="84" pos="6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sv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https://www.hpe.com/psnow/doc/a00146433enw" TargetMode="External"/><Relationship Id="rId2" Type="http://schemas.openxmlformats.org/officeDocument/2006/relationships/slideLayout" Target="../slideLayouts/slideLayout28.xml"/><Relationship Id="rId1" Type="http://schemas.openxmlformats.org/officeDocument/2006/relationships/tags" Target="../tags/tag1.xml"/><Relationship Id="rId6" Type="http://schemas.openxmlformats.org/officeDocument/2006/relationships/image" Target="../media/image70.png"/><Relationship Id="rId5" Type="http://schemas.openxmlformats.org/officeDocument/2006/relationships/image" Target="../media/image69.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8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hyperlink" Target="https://www.hpe.com/psnow/doc/a00146433enw" TargetMode="External"/><Relationship Id="rId2" Type="http://schemas.openxmlformats.org/officeDocument/2006/relationships/image" Target="../media/image75.png"/><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8" Type="http://schemas.openxmlformats.org/officeDocument/2006/relationships/image" Target="../media/image76.emf"/><Relationship Id="rId13" Type="http://schemas.openxmlformats.org/officeDocument/2006/relationships/image" Target="../media/image81.jpeg"/><Relationship Id="rId18" Type="http://schemas.openxmlformats.org/officeDocument/2006/relationships/image" Target="../media/image86.jpeg"/><Relationship Id="rId3" Type="http://schemas.openxmlformats.org/officeDocument/2006/relationships/tags" Target="../tags/tag4.xml"/><Relationship Id="rId7" Type="http://schemas.openxmlformats.org/officeDocument/2006/relationships/oleObject" Target="../embeddings/oleObject2.bin"/><Relationship Id="rId12" Type="http://schemas.openxmlformats.org/officeDocument/2006/relationships/image" Target="../media/image80.jpeg"/><Relationship Id="rId17" Type="http://schemas.openxmlformats.org/officeDocument/2006/relationships/image" Target="../media/image85.jpeg"/><Relationship Id="rId2" Type="http://schemas.openxmlformats.org/officeDocument/2006/relationships/tags" Target="../tags/tag3.xml"/><Relationship Id="rId16" Type="http://schemas.openxmlformats.org/officeDocument/2006/relationships/image" Target="../media/image84.jpeg"/><Relationship Id="rId1" Type="http://schemas.openxmlformats.org/officeDocument/2006/relationships/tags" Target="../tags/tag2.xml"/><Relationship Id="rId6" Type="http://schemas.openxmlformats.org/officeDocument/2006/relationships/notesSlide" Target="../notesSlides/notesSlide4.xml"/><Relationship Id="rId11" Type="http://schemas.openxmlformats.org/officeDocument/2006/relationships/image" Target="../media/image79.jpeg"/><Relationship Id="rId5" Type="http://schemas.openxmlformats.org/officeDocument/2006/relationships/slideLayout" Target="../slideLayouts/slideLayout36.xml"/><Relationship Id="rId15" Type="http://schemas.openxmlformats.org/officeDocument/2006/relationships/image" Target="../media/image83.jpeg"/><Relationship Id="rId10" Type="http://schemas.openxmlformats.org/officeDocument/2006/relationships/image" Target="../media/image78.jpeg"/><Relationship Id="rId4" Type="http://schemas.openxmlformats.org/officeDocument/2006/relationships/tags" Target="../tags/tag5.xml"/><Relationship Id="rId9" Type="http://schemas.openxmlformats.org/officeDocument/2006/relationships/image" Target="../media/image77.jpeg"/><Relationship Id="rId14" Type="http://schemas.openxmlformats.org/officeDocument/2006/relationships/image" Target="../media/image82.jpeg"/></Relationships>
</file>

<file path=ppt/slides/_rels/slide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B7C8B8-EE40-6EDE-74D9-612C07F103A2}"/>
              </a:ext>
            </a:extLst>
          </p:cNvPr>
          <p:cNvSpPr>
            <a:spLocks noGrp="1"/>
          </p:cNvSpPr>
          <p:nvPr>
            <p:ph type="ctrTitle"/>
          </p:nvPr>
        </p:nvSpPr>
        <p:spPr/>
        <p:txBody>
          <a:bodyPr/>
          <a:lstStyle/>
          <a:p>
            <a:r>
              <a:rPr lang="en-US" dirty="0"/>
              <a:t>HPE Private Cloud AI</a:t>
            </a:r>
            <a:br>
              <a:rPr lang="en-US" dirty="0"/>
            </a:br>
            <a:r>
              <a:rPr lang="en-US" sz="4000" dirty="0"/>
              <a:t>Idea to impact in record time </a:t>
            </a:r>
            <a:endParaRPr lang="en-US" dirty="0"/>
          </a:p>
        </p:txBody>
      </p:sp>
      <p:sp>
        <p:nvSpPr>
          <p:cNvPr id="4" name="Subtitle 3">
            <a:extLst>
              <a:ext uri="{FF2B5EF4-FFF2-40B4-BE49-F238E27FC236}">
                <a16:creationId xmlns:a16="http://schemas.microsoft.com/office/drawing/2014/main" id="{CFBDF77C-AD51-88D0-9A1C-B8636E536333}"/>
              </a:ext>
            </a:extLst>
          </p:cNvPr>
          <p:cNvSpPr>
            <a:spLocks noGrp="1"/>
          </p:cNvSpPr>
          <p:nvPr>
            <p:ph type="subTitle" idx="1"/>
          </p:nvPr>
        </p:nvSpPr>
        <p:spPr/>
        <p:txBody>
          <a:bodyPr/>
          <a:lstStyle/>
          <a:p>
            <a:r>
              <a:rPr lang="en-US" dirty="0"/>
              <a:t>Speaker name and title</a:t>
            </a:r>
          </a:p>
        </p:txBody>
      </p:sp>
      <p:sp>
        <p:nvSpPr>
          <p:cNvPr id="5" name="Text Placeholder 4">
            <a:extLst>
              <a:ext uri="{FF2B5EF4-FFF2-40B4-BE49-F238E27FC236}">
                <a16:creationId xmlns:a16="http://schemas.microsoft.com/office/drawing/2014/main" id="{62BD754E-8985-8038-A5EE-55FEF085607A}"/>
              </a:ext>
            </a:extLst>
          </p:cNvPr>
          <p:cNvSpPr>
            <a:spLocks noGrp="1"/>
          </p:cNvSpPr>
          <p:nvPr>
            <p:ph type="body" sz="quarter" idx="23"/>
          </p:nvPr>
        </p:nvSpPr>
        <p:spPr/>
        <p:txBody>
          <a:bodyPr/>
          <a:lstStyle/>
          <a:p>
            <a:r>
              <a:rPr lang="en-US" dirty="0"/>
              <a:t>Date</a:t>
            </a:r>
          </a:p>
        </p:txBody>
      </p:sp>
    </p:spTree>
    <p:extLst>
      <p:ext uri="{BB962C8B-B14F-4D97-AF65-F5344CB8AC3E}">
        <p14:creationId xmlns:p14="http://schemas.microsoft.com/office/powerpoint/2010/main" val="101630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61D42-9675-A0DC-FF10-EECB66A3E13E}"/>
            </a:ext>
          </a:extLst>
        </p:cNvPr>
        <p:cNvGrpSpPr/>
        <p:nvPr/>
      </p:nvGrpSpPr>
      <p:grpSpPr>
        <a:xfrm>
          <a:off x="0" y="0"/>
          <a:ext cx="0" cy="0"/>
          <a:chOff x="0" y="0"/>
          <a:chExt cx="0" cy="0"/>
        </a:xfrm>
      </p:grpSpPr>
      <p:sp>
        <p:nvSpPr>
          <p:cNvPr id="31" name="Espaço Reservado para Texto 30">
            <a:extLst>
              <a:ext uri="{FF2B5EF4-FFF2-40B4-BE49-F238E27FC236}">
                <a16:creationId xmlns:a16="http://schemas.microsoft.com/office/drawing/2014/main" id="{EE3FCD12-9B27-6A03-9601-95289F935193}"/>
              </a:ext>
            </a:extLst>
          </p:cNvPr>
          <p:cNvSpPr>
            <a:spLocks noGrp="1"/>
          </p:cNvSpPr>
          <p:nvPr>
            <p:ph type="body" sz="quarter" idx="4294967295"/>
          </p:nvPr>
        </p:nvSpPr>
        <p:spPr>
          <a:xfrm>
            <a:off x="1657904" y="960859"/>
            <a:ext cx="8228012" cy="533400"/>
          </a:xfrm>
        </p:spPr>
        <p:txBody>
          <a:bodyPr>
            <a:normAutofit fontScale="85000" lnSpcReduction="10000"/>
          </a:bodyPr>
          <a:lstStyle/>
          <a:p>
            <a:pPr lvl="0" algn="ctr" defTabSz="914354">
              <a:defRPr/>
            </a:pPr>
            <a:r>
              <a:rPr lang="en-US" sz="2800" dirty="0">
                <a:solidFill>
                  <a:srgbClr val="01A982"/>
                </a:solidFill>
              </a:rPr>
              <a:t>for every AI ambition, across clouds, cores and countries</a:t>
            </a:r>
          </a:p>
        </p:txBody>
      </p:sp>
      <p:sp>
        <p:nvSpPr>
          <p:cNvPr id="5" name="Title 6">
            <a:extLst>
              <a:ext uri="{FF2B5EF4-FFF2-40B4-BE49-F238E27FC236}">
                <a16:creationId xmlns:a16="http://schemas.microsoft.com/office/drawing/2014/main" id="{A2388E82-AA84-66BE-F105-AEEDD3B7C12A}"/>
              </a:ext>
            </a:extLst>
          </p:cNvPr>
          <p:cNvSpPr>
            <a:spLocks noGrp="1"/>
          </p:cNvSpPr>
          <p:nvPr>
            <p:ph type="title" idx="4294967295"/>
          </p:nvPr>
        </p:nvSpPr>
        <p:spPr>
          <a:xfrm>
            <a:off x="0" y="393700"/>
            <a:ext cx="11434763" cy="412750"/>
          </a:xfrm>
        </p:spPr>
        <p:txBody>
          <a:bodyPr/>
          <a:lstStyle/>
          <a:p>
            <a:pPr marL="0" lvl="0" indent="0" algn="ctr" defTabSz="914354">
              <a:defRPr/>
            </a:pPr>
            <a:r>
              <a:rPr lang="en-US" sz="3600" dirty="0">
                <a:solidFill>
                  <a:prstClr val="white"/>
                </a:solidFill>
              </a:rPr>
              <a:t>Expanded AI factory portfolio from HPE</a:t>
            </a:r>
          </a:p>
        </p:txBody>
      </p:sp>
      <p:sp>
        <p:nvSpPr>
          <p:cNvPr id="4" name="Parallelogram 3">
            <a:extLst>
              <a:ext uri="{FF2B5EF4-FFF2-40B4-BE49-F238E27FC236}">
                <a16:creationId xmlns:a16="http://schemas.microsoft.com/office/drawing/2014/main" id="{FC143CF6-2653-878E-5D45-716036F445DD}"/>
              </a:ext>
            </a:extLst>
          </p:cNvPr>
          <p:cNvSpPr/>
          <p:nvPr/>
        </p:nvSpPr>
        <p:spPr>
          <a:xfrm>
            <a:off x="8156027" y="3723454"/>
            <a:ext cx="3312072" cy="730674"/>
          </a:xfrm>
          <a:prstGeom prst="parallelogram">
            <a:avLst>
              <a:gd name="adj" fmla="val 41490"/>
            </a:avLst>
          </a:prstGeom>
          <a:noFill/>
          <a:ln w="12700">
            <a:solidFill>
              <a:srgbClr val="05CC93"/>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PE Graphik"/>
              <a:ea typeface="+mn-ea"/>
              <a:cs typeface="+mn-cs"/>
            </a:endParaRPr>
          </a:p>
        </p:txBody>
      </p:sp>
      <p:grpSp>
        <p:nvGrpSpPr>
          <p:cNvPr id="13" name="Agrupar 42">
            <a:extLst>
              <a:ext uri="{FF2B5EF4-FFF2-40B4-BE49-F238E27FC236}">
                <a16:creationId xmlns:a16="http://schemas.microsoft.com/office/drawing/2014/main" id="{73150602-98DE-4BD6-AAE5-D50D06687555}"/>
              </a:ext>
            </a:extLst>
          </p:cNvPr>
          <p:cNvGrpSpPr/>
          <p:nvPr/>
        </p:nvGrpSpPr>
        <p:grpSpPr>
          <a:xfrm>
            <a:off x="485437" y="1742728"/>
            <a:ext cx="11221125" cy="909702"/>
            <a:chOff x="1558993" y="2180974"/>
            <a:chExt cx="6943407" cy="1015699"/>
          </a:xfrm>
        </p:grpSpPr>
        <p:sp>
          <p:nvSpPr>
            <p:cNvPr id="14" name="Rectangle 13">
              <a:extLst>
                <a:ext uri="{FF2B5EF4-FFF2-40B4-BE49-F238E27FC236}">
                  <a16:creationId xmlns:a16="http://schemas.microsoft.com/office/drawing/2014/main" id="{66DDAD34-8DC6-2EF4-2A92-FFE83BF57763}"/>
                </a:ext>
              </a:extLst>
            </p:cNvPr>
            <p:cNvSpPr/>
            <p:nvPr/>
          </p:nvSpPr>
          <p:spPr bwMode="ltGray">
            <a:xfrm>
              <a:off x="1558993" y="2180974"/>
              <a:ext cx="2262521" cy="1015698"/>
            </a:xfrm>
            <a:prstGeom prst="rect">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72000" tIns="91440" rIns="72000" bIns="108000" rtlCol="0"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AU" sz="2000" b="1" i="0" u="none" strike="noStrike" kern="1200" cap="none" spc="0" normalizeH="0" baseline="0" noProof="0">
                  <a:ln>
                    <a:noFill/>
                  </a:ln>
                  <a:solidFill>
                    <a:prstClr val="white"/>
                  </a:solidFill>
                  <a:effectLst/>
                  <a:uLnTx/>
                  <a:uFillTx/>
                  <a:latin typeface="HPE Graphik"/>
                  <a:ea typeface="+mn-ea"/>
                  <a:cs typeface="+mn-cs"/>
                </a:rPr>
                <a:t>Turnkey AI factory</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AU" sz="2000" b="1" i="0" u="none" strike="noStrike" kern="1200" cap="none" spc="0" normalizeH="0" baseline="0" noProof="0">
                  <a:ln>
                    <a:noFill/>
                  </a:ln>
                  <a:solidFill>
                    <a:prstClr val="white"/>
                  </a:solidFill>
                  <a:effectLst/>
                  <a:uLnTx/>
                  <a:uFillTx/>
                  <a:latin typeface="HPE Graphik"/>
                  <a:ea typeface="+mn-ea"/>
                  <a:cs typeface="+mn-cs"/>
                </a:rPr>
                <a:t>Private Cloud AI  </a:t>
              </a:r>
              <a:br>
                <a:rPr kumimoji="0" lang="en-AU" sz="2000" b="0" i="0" u="none" strike="noStrike" kern="1200" cap="none" spc="0" normalizeH="0" baseline="0" noProof="0">
                  <a:ln>
                    <a:noFill/>
                  </a:ln>
                  <a:solidFill>
                    <a:prstClr val="white"/>
                  </a:solidFill>
                  <a:effectLst/>
                  <a:uLnTx/>
                  <a:uFillTx/>
                  <a:latin typeface="HPE Graphik"/>
                  <a:ea typeface="+mn-ea"/>
                  <a:cs typeface="+mn-cs"/>
                </a:rPr>
              </a:br>
              <a:r>
                <a:rPr kumimoji="0" lang="en-AU" sz="1800" b="0" i="0" u="none" strike="noStrike" kern="1200" cap="none" spc="0" normalizeH="0" baseline="0" noProof="0">
                  <a:ln>
                    <a:noFill/>
                  </a:ln>
                  <a:solidFill>
                    <a:prstClr val="white"/>
                  </a:solidFill>
                  <a:effectLst/>
                  <a:uLnTx/>
                  <a:uFillTx/>
                  <a:latin typeface="HPE Graphik"/>
                  <a:ea typeface="+mn-ea"/>
                  <a:cs typeface="HPE Graphik TT Light" pitchFamily="50" charset="0"/>
                </a:rPr>
                <a:t>Enterprises</a:t>
              </a:r>
            </a:p>
          </p:txBody>
        </p:sp>
        <p:sp>
          <p:nvSpPr>
            <p:cNvPr id="17" name="Rectangle 16">
              <a:extLst>
                <a:ext uri="{FF2B5EF4-FFF2-40B4-BE49-F238E27FC236}">
                  <a16:creationId xmlns:a16="http://schemas.microsoft.com/office/drawing/2014/main" id="{325B20BB-ADD2-216A-CC42-B95A837250D9}"/>
                </a:ext>
              </a:extLst>
            </p:cNvPr>
            <p:cNvSpPr/>
            <p:nvPr/>
          </p:nvSpPr>
          <p:spPr bwMode="ltGray">
            <a:xfrm>
              <a:off x="3899436" y="2180975"/>
              <a:ext cx="2262521" cy="1015698"/>
            </a:xfrm>
            <a:prstGeom prst="rect">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72000" tIns="91440" rIns="72000" bIns="108000" rtlCol="0"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AU" sz="2000" b="1" i="0" u="none" strike="noStrike" kern="1200" cap="none" spc="0" normalizeH="0" baseline="0" noProof="0">
                  <a:ln>
                    <a:noFill/>
                  </a:ln>
                  <a:solidFill>
                    <a:prstClr val="white"/>
                  </a:solidFill>
                  <a:effectLst/>
                  <a:uLnTx/>
                  <a:uFillTx/>
                  <a:latin typeface="HPE Graphik"/>
                  <a:ea typeface="+mn-ea"/>
                  <a:cs typeface="+mn-cs"/>
                </a:rPr>
                <a:t>AI factory at scale</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AU" sz="1800" b="0" i="0" u="none" strike="noStrike" kern="1200" cap="none" spc="0" normalizeH="0" baseline="0" noProof="0">
                  <a:ln>
                    <a:noFill/>
                  </a:ln>
                  <a:solidFill>
                    <a:prstClr val="white"/>
                  </a:solidFill>
                  <a:effectLst/>
                  <a:uLnTx/>
                  <a:uFillTx/>
                  <a:latin typeface="HPE Graphik"/>
                  <a:ea typeface="+mn-ea"/>
                  <a:cs typeface="HPE Graphik TT Light" pitchFamily="50" charset="0"/>
                </a:rPr>
                <a:t>Model builders &amp; SP</a:t>
              </a:r>
              <a:r>
                <a:rPr kumimoji="0" lang="en-US" sz="1800" b="0" i="0" u="none" strike="noStrike" kern="1200" cap="none" spc="0" normalizeH="0" baseline="0" noProof="0">
                  <a:ln>
                    <a:noFill/>
                  </a:ln>
                  <a:solidFill>
                    <a:prstClr val="white"/>
                  </a:solidFill>
                  <a:effectLst/>
                  <a:uLnTx/>
                  <a:uFillTx/>
                  <a:latin typeface="HPE Graphik"/>
                  <a:ea typeface="+mn-ea"/>
                  <a:cs typeface="HPE Graphik TT Light" pitchFamily="50" charset="0"/>
                </a:rPr>
                <a:t>’s</a:t>
              </a:r>
              <a:endParaRPr kumimoji="0" lang="en-AU" sz="1800" b="0" i="0" u="none" strike="noStrike" kern="1200" cap="none" spc="0" normalizeH="0" baseline="0" noProof="0">
                <a:ln>
                  <a:noFill/>
                </a:ln>
                <a:solidFill>
                  <a:prstClr val="white"/>
                </a:solidFill>
                <a:effectLst/>
                <a:uLnTx/>
                <a:uFillTx/>
                <a:latin typeface="HPE Graphik"/>
                <a:ea typeface="+mn-ea"/>
                <a:cs typeface="HPE Graphik TT Light" pitchFamily="50" charset="0"/>
              </a:endParaRPr>
            </a:p>
          </p:txBody>
        </p:sp>
        <p:sp>
          <p:nvSpPr>
            <p:cNvPr id="19" name="Rectangle 18">
              <a:extLst>
                <a:ext uri="{FF2B5EF4-FFF2-40B4-BE49-F238E27FC236}">
                  <a16:creationId xmlns:a16="http://schemas.microsoft.com/office/drawing/2014/main" id="{E7EE123C-4311-1E48-0843-21964780FFFF}"/>
                </a:ext>
              </a:extLst>
            </p:cNvPr>
            <p:cNvSpPr/>
            <p:nvPr/>
          </p:nvSpPr>
          <p:spPr bwMode="ltGray">
            <a:xfrm>
              <a:off x="6239879" y="2180975"/>
              <a:ext cx="2262521" cy="1015698"/>
            </a:xfrm>
            <a:prstGeom prst="rect">
              <a:avLst/>
            </a:prstGeom>
            <a:solidFill>
              <a:srgbClr val="01A982"/>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72000" tIns="91440" rIns="72000" bIns="108000" rtlCol="0"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AU" sz="2000" b="1" i="0" u="none" strike="noStrike" kern="1200" cap="none" spc="0" normalizeH="0" baseline="0" noProof="0">
                  <a:ln>
                    <a:noFill/>
                  </a:ln>
                  <a:solidFill>
                    <a:prstClr val="white"/>
                  </a:solidFill>
                  <a:effectLst/>
                  <a:uLnTx/>
                  <a:uFillTx/>
                  <a:latin typeface="HPE Graphik"/>
                  <a:ea typeface="+mn-ea"/>
                  <a:cs typeface="+mn-cs"/>
                </a:rPr>
                <a:t>Sovereign AI factory</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AU" sz="1800" b="0" i="0" u="none" strike="noStrike" kern="1200" cap="none" spc="0" normalizeH="0" baseline="0" noProof="0">
                  <a:ln>
                    <a:noFill/>
                  </a:ln>
                  <a:solidFill>
                    <a:prstClr val="white"/>
                  </a:solidFill>
                  <a:effectLst/>
                  <a:uLnTx/>
                  <a:uFillTx/>
                  <a:latin typeface="HPE Graphik"/>
                  <a:ea typeface="+mn-ea"/>
                  <a:cs typeface="HPE Graphik TT Light" pitchFamily="50" charset="0"/>
                </a:rPr>
                <a:t>Governments, public sector</a:t>
              </a:r>
              <a:endParaRPr kumimoji="0" lang="en-GB" sz="1800" b="0" i="0" u="none" strike="noStrike" kern="1200" cap="none" spc="0" normalizeH="0" baseline="0" noProof="0">
                <a:ln>
                  <a:noFill/>
                </a:ln>
                <a:solidFill>
                  <a:prstClr val="white"/>
                </a:solidFill>
                <a:effectLst/>
                <a:uLnTx/>
                <a:uFillTx/>
                <a:latin typeface="HPE Graphik"/>
                <a:ea typeface="+mn-ea"/>
                <a:cs typeface="HPE Graphik TT Light" pitchFamily="50" charset="0"/>
              </a:endParaRPr>
            </a:p>
          </p:txBody>
        </p:sp>
      </p:grpSp>
      <p:sp>
        <p:nvSpPr>
          <p:cNvPr id="20" name="Rectangle 19">
            <a:extLst>
              <a:ext uri="{FF2B5EF4-FFF2-40B4-BE49-F238E27FC236}">
                <a16:creationId xmlns:a16="http://schemas.microsoft.com/office/drawing/2014/main" id="{B010CF67-456B-19E0-38CE-C75A0C62F08D}"/>
              </a:ext>
            </a:extLst>
          </p:cNvPr>
          <p:cNvSpPr/>
          <p:nvPr/>
        </p:nvSpPr>
        <p:spPr bwMode="ltGray">
          <a:xfrm>
            <a:off x="502830" y="5179822"/>
            <a:ext cx="11123113" cy="63737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white"/>
                </a:solidFill>
                <a:effectLst/>
                <a:uLnTx/>
                <a:uFillTx/>
                <a:latin typeface="HPE Graphik"/>
                <a:ea typeface="+mn-ea"/>
                <a:cs typeface="HPE Graphik TT Light" pitchFamily="50" charset="0"/>
              </a:rPr>
              <a:t>Infrastructure  |  Software  |  Services  |  Ecosystem  |  Sustainability</a:t>
            </a:r>
            <a:endParaRPr kumimoji="0" lang="en-GB" sz="1800" b="0" i="0" u="none" strike="noStrike" kern="1200" cap="none" spc="0" normalizeH="0" baseline="0" noProof="0" dirty="0">
              <a:ln>
                <a:noFill/>
              </a:ln>
              <a:solidFill>
                <a:prstClr val="white"/>
              </a:solidFill>
              <a:effectLst/>
              <a:uLnTx/>
              <a:uFillTx/>
              <a:latin typeface="HPE Graphik"/>
              <a:ea typeface="+mn-ea"/>
              <a:cs typeface="HPE Graphik TT Light" pitchFamily="50" charset="0"/>
            </a:endParaRPr>
          </a:p>
        </p:txBody>
      </p:sp>
      <p:cxnSp>
        <p:nvCxnSpPr>
          <p:cNvPr id="22" name="Straight Arrow Connector 10">
            <a:extLst>
              <a:ext uri="{FF2B5EF4-FFF2-40B4-BE49-F238E27FC236}">
                <a16:creationId xmlns:a16="http://schemas.microsoft.com/office/drawing/2014/main" id="{84BED3CC-F9E9-BFA6-91BF-2728D90D4D22}"/>
              </a:ext>
            </a:extLst>
          </p:cNvPr>
          <p:cNvCxnSpPr>
            <a:cxnSpLocks/>
          </p:cNvCxnSpPr>
          <p:nvPr/>
        </p:nvCxnSpPr>
        <p:spPr>
          <a:xfrm>
            <a:off x="485437" y="5179822"/>
            <a:ext cx="11203732" cy="0"/>
          </a:xfrm>
          <a:prstGeom prst="straightConnector1">
            <a:avLst/>
          </a:prstGeom>
          <a:ln w="28575" cap="rnd">
            <a:solidFill>
              <a:schemeClr val="tx2">
                <a:lumMod val="20000"/>
                <a:lumOff val="80000"/>
              </a:schemeClr>
            </a:solidFill>
            <a:prstDash val="sysDot"/>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24" name="Text Placeholder 4">
            <a:extLst>
              <a:ext uri="{FF2B5EF4-FFF2-40B4-BE49-F238E27FC236}">
                <a16:creationId xmlns:a16="http://schemas.microsoft.com/office/drawing/2014/main" id="{C43A6132-0CEC-F1FA-8AE6-1885BDE3696A}"/>
              </a:ext>
            </a:extLst>
          </p:cNvPr>
          <p:cNvSpPr txBox="1">
            <a:spLocks/>
          </p:cNvSpPr>
          <p:nvPr/>
        </p:nvSpPr>
        <p:spPr>
          <a:xfrm>
            <a:off x="505640" y="4695480"/>
            <a:ext cx="3636219" cy="479500"/>
          </a:xfrm>
          <a:prstGeom prst="rect">
            <a:avLst/>
          </a:prstGeom>
          <a:ln w="57150">
            <a:noFill/>
            <a:miter lim="800000"/>
          </a:ln>
        </p:spPr>
        <p:txBody>
          <a:bodyPr vert="horz" lIns="91440" tIns="91440" rIns="91440" bIns="91440" rtlCol="0" anchor="ctr">
            <a:noAutofit/>
          </a:bodyPr>
          <a:lstStyle>
            <a:lvl1pPr marL="0" indent="0" algn="l" defTabSz="914400" rtl="0" eaLnBrk="1" latinLnBrk="0" hangingPunct="1">
              <a:lnSpc>
                <a:spcPct val="90000"/>
              </a:lnSpc>
              <a:spcBef>
                <a:spcPts val="400"/>
              </a:spcBef>
              <a:buClrTx/>
              <a:buFont typeface="" panose="020B0303030202060203" pitchFamily="34" charset="0"/>
              <a:buNone/>
              <a:defRPr sz="2400" kern="1200" baseline="0" dirty="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Tx/>
              <a:buSzTx/>
              <a:buFont typeface="" panose="020B0303030202060203" pitchFamily="34" charset="0"/>
              <a:buNone/>
              <a:tabLst/>
              <a:defRPr/>
            </a:pPr>
            <a:r>
              <a:rPr kumimoji="0" lang="en-US" sz="1800" b="0" i="0" u="none" strike="noStrike" kern="1200" cap="none" spc="0" normalizeH="0" baseline="0" noProof="0">
                <a:ln>
                  <a:noFill/>
                </a:ln>
                <a:solidFill>
                  <a:srgbClr val="787871">
                    <a:lumMod val="20000"/>
                    <a:lumOff val="80000"/>
                  </a:srgbClr>
                </a:solidFill>
                <a:effectLst/>
                <a:uLnTx/>
                <a:uFillTx/>
                <a:latin typeface="HPE Graphik"/>
                <a:ea typeface="+mn-ea"/>
                <a:cs typeface="HPE Graphik TT Light" pitchFamily="50" charset="0"/>
              </a:rPr>
              <a:t>Turnkey, engineered systems</a:t>
            </a:r>
            <a:endParaRPr kumimoji="0" lang="en-IN" sz="1800" b="0" i="0" u="none" strike="noStrike" kern="1200" cap="none" spc="0" normalizeH="0" baseline="0" noProof="0">
              <a:ln>
                <a:noFill/>
              </a:ln>
              <a:solidFill>
                <a:srgbClr val="787871">
                  <a:lumMod val="20000"/>
                  <a:lumOff val="80000"/>
                </a:srgbClr>
              </a:solidFill>
              <a:effectLst/>
              <a:uLnTx/>
              <a:uFillTx/>
              <a:latin typeface="HPE Graphik"/>
              <a:ea typeface="+mn-ea"/>
              <a:cs typeface="HPE Graphik TT Light" pitchFamily="50" charset="0"/>
            </a:endParaRPr>
          </a:p>
        </p:txBody>
      </p:sp>
      <p:sp>
        <p:nvSpPr>
          <p:cNvPr id="26" name="Text Placeholder 4">
            <a:extLst>
              <a:ext uri="{FF2B5EF4-FFF2-40B4-BE49-F238E27FC236}">
                <a16:creationId xmlns:a16="http://schemas.microsoft.com/office/drawing/2014/main" id="{8651341C-5E3F-E2D4-2246-C35083246761}"/>
              </a:ext>
            </a:extLst>
          </p:cNvPr>
          <p:cNvSpPr txBox="1">
            <a:spLocks/>
          </p:cNvSpPr>
          <p:nvPr/>
        </p:nvSpPr>
        <p:spPr>
          <a:xfrm>
            <a:off x="5916213" y="4781379"/>
            <a:ext cx="4156341" cy="337746"/>
          </a:xfrm>
          <a:prstGeom prst="rect">
            <a:avLst/>
          </a:prstGeom>
          <a:ln w="57150">
            <a:noFill/>
            <a:miter lim="800000"/>
          </a:ln>
        </p:spPr>
        <p:txBody>
          <a:bodyPr vert="horz" lIns="91440" tIns="91440" rIns="91440" bIns="91440" rtlCol="0" anchor="ctr">
            <a:noAutofit/>
          </a:bodyPr>
          <a:lstStyle>
            <a:lvl1pPr marL="0" indent="0" algn="l" defTabSz="914400" rtl="0" eaLnBrk="1" latinLnBrk="0" hangingPunct="1">
              <a:lnSpc>
                <a:spcPct val="90000"/>
              </a:lnSpc>
              <a:spcBef>
                <a:spcPts val="400"/>
              </a:spcBef>
              <a:buClrTx/>
              <a:buFont typeface="" panose="020B0303030202060203" pitchFamily="34" charset="0"/>
              <a:buNone/>
              <a:defRPr sz="2400" kern="1200" baseline="0" dirty="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Tx/>
              <a:buSzTx/>
              <a:buFont typeface="" panose="020B0303030202060203" pitchFamily="34" charset="0"/>
              <a:buNone/>
              <a:tabLst/>
              <a:defRPr/>
            </a:pPr>
            <a:r>
              <a:rPr kumimoji="0" lang="en-US" sz="1800" b="0" i="0" u="none" strike="noStrike" kern="1200" cap="none" spc="0" normalizeH="0" baseline="0" noProof="0">
                <a:ln>
                  <a:noFill/>
                </a:ln>
                <a:solidFill>
                  <a:srgbClr val="787871">
                    <a:lumMod val="20000"/>
                    <a:lumOff val="80000"/>
                  </a:srgbClr>
                </a:solidFill>
                <a:effectLst/>
                <a:uLnTx/>
                <a:uFillTx/>
                <a:latin typeface="HPE Graphik"/>
                <a:ea typeface="+mn-ea"/>
                <a:cs typeface="HPE Graphik TT Light" pitchFamily="50" charset="0"/>
              </a:rPr>
              <a:t>Customized, validated solutions </a:t>
            </a:r>
            <a:endParaRPr kumimoji="0" lang="en-IN" sz="1800" b="0" i="0" u="none" strike="noStrike" kern="1200" cap="none" spc="0" normalizeH="0" baseline="0" noProof="0">
              <a:ln>
                <a:noFill/>
              </a:ln>
              <a:solidFill>
                <a:srgbClr val="787871">
                  <a:lumMod val="20000"/>
                  <a:lumOff val="80000"/>
                </a:srgbClr>
              </a:solidFill>
              <a:effectLst/>
              <a:uLnTx/>
              <a:uFillTx/>
              <a:latin typeface="HPE Graphik"/>
              <a:ea typeface="+mn-ea"/>
              <a:cs typeface="HPE Graphik TT Light" pitchFamily="50" charset="0"/>
            </a:endParaRPr>
          </a:p>
        </p:txBody>
      </p:sp>
      <p:cxnSp>
        <p:nvCxnSpPr>
          <p:cNvPr id="27" name="Straight Arrow Connector 10">
            <a:extLst>
              <a:ext uri="{FF2B5EF4-FFF2-40B4-BE49-F238E27FC236}">
                <a16:creationId xmlns:a16="http://schemas.microsoft.com/office/drawing/2014/main" id="{6930A2DC-BE1C-BAC7-5996-E423748E9B45}"/>
              </a:ext>
            </a:extLst>
          </p:cNvPr>
          <p:cNvCxnSpPr>
            <a:cxnSpLocks/>
          </p:cNvCxnSpPr>
          <p:nvPr/>
        </p:nvCxnSpPr>
        <p:spPr>
          <a:xfrm>
            <a:off x="485437" y="2983990"/>
            <a:ext cx="11203732" cy="0"/>
          </a:xfrm>
          <a:prstGeom prst="straightConnector1">
            <a:avLst/>
          </a:prstGeom>
          <a:ln w="28575" cap="rnd">
            <a:solidFill>
              <a:schemeClr val="tx2">
                <a:lumMod val="20000"/>
                <a:lumOff val="80000"/>
              </a:schemeClr>
            </a:solidFill>
            <a:prstDash val="sysDot"/>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FB26495D-95B5-AC2F-1086-59F80B7C7706}"/>
              </a:ext>
            </a:extLst>
          </p:cNvPr>
          <p:cNvSpPr txBox="1">
            <a:spLocks/>
          </p:cNvSpPr>
          <p:nvPr/>
        </p:nvSpPr>
        <p:spPr>
          <a:xfrm>
            <a:off x="2721935" y="2814598"/>
            <a:ext cx="6748128" cy="322174"/>
          </a:xfrm>
          <a:prstGeom prst="rect">
            <a:avLst/>
          </a:prstGeom>
          <a:solidFill>
            <a:srgbClr val="292E33"/>
          </a:solidFill>
          <a:ln w="57150">
            <a:noFill/>
            <a:miter lim="800000"/>
          </a:ln>
        </p:spPr>
        <p:txBody>
          <a:bodyPr vert="horz" lIns="91440" tIns="91440" rIns="91440" bIns="91440" rtlCol="0" anchor="ctr">
            <a:noAutofit/>
          </a:bodyPr>
          <a:lstStyle>
            <a:lvl1pPr marL="0" indent="0" algn="l" defTabSz="914400" rtl="0" eaLnBrk="1" latinLnBrk="0" hangingPunct="1">
              <a:lnSpc>
                <a:spcPct val="90000"/>
              </a:lnSpc>
              <a:spcBef>
                <a:spcPts val="400"/>
              </a:spcBef>
              <a:buClrTx/>
              <a:buFont typeface="" panose="020B0303030202060203" pitchFamily="34" charset="0"/>
              <a:buNone/>
              <a:defRPr sz="2400" kern="1200" baseline="0" dirty="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Tx/>
              <a:buSzTx/>
              <a:buFont typeface="" panose="020B0303030202060203" pitchFamily="34" charset="0"/>
              <a:buNone/>
              <a:tabLst/>
              <a:defRPr/>
            </a:pPr>
            <a:r>
              <a:rPr kumimoji="0" lang="en-US" sz="1800" b="0" i="0" u="none" strike="noStrike" kern="1200" cap="none" spc="0" normalizeH="0" baseline="0" noProof="0" dirty="0">
                <a:ln>
                  <a:noFill/>
                </a:ln>
                <a:solidFill>
                  <a:srgbClr val="787871">
                    <a:lumMod val="20000"/>
                    <a:lumOff val="80000"/>
                  </a:srgbClr>
                </a:solidFill>
                <a:effectLst/>
                <a:uLnTx/>
                <a:uFillTx/>
                <a:latin typeface="HPE Graphik"/>
                <a:ea typeface="+mn-ea"/>
                <a:cs typeface="HPE Graphik TT Light" pitchFamily="50" charset="0"/>
              </a:rPr>
              <a:t>Common control plane: HPE Morpheus and HPE OpsRamp</a:t>
            </a:r>
            <a:endParaRPr kumimoji="0" lang="en-IN" sz="1800" b="0" i="0" u="none" strike="noStrike" kern="1200" cap="none" spc="0" normalizeH="0" baseline="0" noProof="0" dirty="0">
              <a:ln>
                <a:noFill/>
              </a:ln>
              <a:solidFill>
                <a:srgbClr val="787871">
                  <a:lumMod val="20000"/>
                  <a:lumOff val="80000"/>
                </a:srgbClr>
              </a:solidFill>
              <a:effectLst/>
              <a:uLnTx/>
              <a:uFillTx/>
              <a:latin typeface="HPE Graphik"/>
              <a:ea typeface="+mn-ea"/>
              <a:cs typeface="HPE Graphik TT Light" pitchFamily="50" charset="0"/>
            </a:endParaRPr>
          </a:p>
        </p:txBody>
      </p:sp>
      <p:grpSp>
        <p:nvGrpSpPr>
          <p:cNvPr id="29" name="Group 28">
            <a:extLst>
              <a:ext uri="{FF2B5EF4-FFF2-40B4-BE49-F238E27FC236}">
                <a16:creationId xmlns:a16="http://schemas.microsoft.com/office/drawing/2014/main" id="{A306D9E9-0824-E470-F3B6-50E8A76D92CD}"/>
              </a:ext>
            </a:extLst>
          </p:cNvPr>
          <p:cNvGrpSpPr/>
          <p:nvPr/>
        </p:nvGrpSpPr>
        <p:grpSpPr>
          <a:xfrm>
            <a:off x="4440311" y="3259790"/>
            <a:ext cx="3248147" cy="1367180"/>
            <a:chOff x="4696586" y="3552901"/>
            <a:chExt cx="3248147" cy="1367180"/>
          </a:xfrm>
        </p:grpSpPr>
        <p:grpSp>
          <p:nvGrpSpPr>
            <p:cNvPr id="30" name="Group 29">
              <a:extLst>
                <a:ext uri="{FF2B5EF4-FFF2-40B4-BE49-F238E27FC236}">
                  <a16:creationId xmlns:a16="http://schemas.microsoft.com/office/drawing/2014/main" id="{1D5CECA2-55A9-3731-DBA5-0560DDFE5566}"/>
                </a:ext>
              </a:extLst>
            </p:cNvPr>
            <p:cNvGrpSpPr/>
            <p:nvPr/>
          </p:nvGrpSpPr>
          <p:grpSpPr>
            <a:xfrm>
              <a:off x="5091022" y="3552901"/>
              <a:ext cx="2853711" cy="918038"/>
              <a:chOff x="4267789" y="4106531"/>
              <a:chExt cx="2853711" cy="918038"/>
            </a:xfrm>
          </p:grpSpPr>
          <p:pic>
            <p:nvPicPr>
              <p:cNvPr id="43" name="Picture 42" descr="A black background with a black square&#10;&#10;AI-generated content may be incorrect.">
                <a:extLst>
                  <a:ext uri="{FF2B5EF4-FFF2-40B4-BE49-F238E27FC236}">
                    <a16:creationId xmlns:a16="http://schemas.microsoft.com/office/drawing/2014/main" id="{04B6F869-7510-F762-AF92-D92EB4A37BC3}"/>
                  </a:ext>
                </a:extLst>
              </p:cNvPr>
              <p:cNvPicPr>
                <a:picLocks noChangeAspect="1"/>
              </p:cNvPicPr>
              <p:nvPr/>
            </p:nvPicPr>
            <p:blipFill>
              <a:blip r:embed="rId3">
                <a:lum bright="70000" contrast="-70000"/>
              </a:blip>
              <a:stretch>
                <a:fillRect/>
              </a:stretch>
            </p:blipFill>
            <p:spPr>
              <a:xfrm>
                <a:off x="4267789" y="4106531"/>
                <a:ext cx="917496" cy="917496"/>
              </a:xfrm>
              <a:prstGeom prst="rect">
                <a:avLst/>
              </a:prstGeom>
            </p:spPr>
          </p:pic>
          <p:pic>
            <p:nvPicPr>
              <p:cNvPr id="44" name="Picture 43" descr="A black background with a black square&#10;&#10;AI-generated content may be incorrect.">
                <a:extLst>
                  <a:ext uri="{FF2B5EF4-FFF2-40B4-BE49-F238E27FC236}">
                    <a16:creationId xmlns:a16="http://schemas.microsoft.com/office/drawing/2014/main" id="{EDFCF58D-DE6B-8275-65CC-4161C8F285F9}"/>
                  </a:ext>
                </a:extLst>
              </p:cNvPr>
              <p:cNvPicPr>
                <a:picLocks noChangeAspect="1"/>
              </p:cNvPicPr>
              <p:nvPr/>
            </p:nvPicPr>
            <p:blipFill>
              <a:blip r:embed="rId3">
                <a:lum bright="70000" contrast="-70000"/>
              </a:blip>
              <a:stretch>
                <a:fillRect/>
              </a:stretch>
            </p:blipFill>
            <p:spPr>
              <a:xfrm>
                <a:off x="6204004" y="4107073"/>
                <a:ext cx="917496" cy="917496"/>
              </a:xfrm>
              <a:prstGeom prst="rect">
                <a:avLst/>
              </a:prstGeom>
            </p:spPr>
          </p:pic>
          <p:pic>
            <p:nvPicPr>
              <p:cNvPr id="45" name="Picture 44" descr="A black background with a black square&#10;&#10;AI-generated content may be incorrect.">
                <a:extLst>
                  <a:ext uri="{FF2B5EF4-FFF2-40B4-BE49-F238E27FC236}">
                    <a16:creationId xmlns:a16="http://schemas.microsoft.com/office/drawing/2014/main" id="{893E0C7F-D2DA-704A-114C-A903CBB8D1ED}"/>
                  </a:ext>
                </a:extLst>
              </p:cNvPr>
              <p:cNvPicPr>
                <a:picLocks noChangeAspect="1"/>
              </p:cNvPicPr>
              <p:nvPr/>
            </p:nvPicPr>
            <p:blipFill>
              <a:blip r:embed="rId3">
                <a:lum bright="70000" contrast="-70000"/>
              </a:blip>
              <a:stretch>
                <a:fillRect/>
              </a:stretch>
            </p:blipFill>
            <p:spPr>
              <a:xfrm>
                <a:off x="5230099" y="4107073"/>
                <a:ext cx="917496" cy="917496"/>
              </a:xfrm>
              <a:prstGeom prst="rect">
                <a:avLst/>
              </a:prstGeom>
            </p:spPr>
          </p:pic>
        </p:grpSp>
        <p:sp>
          <p:nvSpPr>
            <p:cNvPr id="32" name="Rectangle 31">
              <a:extLst>
                <a:ext uri="{FF2B5EF4-FFF2-40B4-BE49-F238E27FC236}">
                  <a16:creationId xmlns:a16="http://schemas.microsoft.com/office/drawing/2014/main" id="{B4D9008E-3048-8F2A-C2E6-AEE022136B86}"/>
                </a:ext>
              </a:extLst>
            </p:cNvPr>
            <p:cNvSpPr/>
            <p:nvPr/>
          </p:nvSpPr>
          <p:spPr>
            <a:xfrm>
              <a:off x="4888959" y="3740569"/>
              <a:ext cx="2929834" cy="733237"/>
            </a:xfrm>
            <a:prstGeom prst="rect">
              <a:avLst/>
            </a:prstGeom>
            <a:solidFill>
              <a:srgbClr val="292E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PE Graphik"/>
                <a:ea typeface="+mn-ea"/>
                <a:cs typeface="+mn-cs"/>
              </a:endParaRPr>
            </a:p>
          </p:txBody>
        </p:sp>
        <p:grpSp>
          <p:nvGrpSpPr>
            <p:cNvPr id="33" name="Group 32">
              <a:extLst>
                <a:ext uri="{FF2B5EF4-FFF2-40B4-BE49-F238E27FC236}">
                  <a16:creationId xmlns:a16="http://schemas.microsoft.com/office/drawing/2014/main" id="{79DBB5F3-86B4-E75F-73F8-8AC262576F41}"/>
                </a:ext>
              </a:extLst>
            </p:cNvPr>
            <p:cNvGrpSpPr/>
            <p:nvPr/>
          </p:nvGrpSpPr>
          <p:grpSpPr>
            <a:xfrm>
              <a:off x="4937570" y="3756930"/>
              <a:ext cx="2853711" cy="918038"/>
              <a:chOff x="4267789" y="4106531"/>
              <a:chExt cx="2853711" cy="918038"/>
            </a:xfrm>
          </p:grpSpPr>
          <p:pic>
            <p:nvPicPr>
              <p:cNvPr id="39" name="Picture 38" descr="A black background with a black square&#10;&#10;AI-generated content may be incorrect.">
                <a:extLst>
                  <a:ext uri="{FF2B5EF4-FFF2-40B4-BE49-F238E27FC236}">
                    <a16:creationId xmlns:a16="http://schemas.microsoft.com/office/drawing/2014/main" id="{7BD7C40D-937B-A664-3389-E77B3744FC41}"/>
                  </a:ext>
                </a:extLst>
              </p:cNvPr>
              <p:cNvPicPr>
                <a:picLocks noChangeAspect="1"/>
              </p:cNvPicPr>
              <p:nvPr/>
            </p:nvPicPr>
            <p:blipFill>
              <a:blip r:embed="rId3">
                <a:lum bright="70000" contrast="-70000"/>
              </a:blip>
              <a:stretch>
                <a:fillRect/>
              </a:stretch>
            </p:blipFill>
            <p:spPr>
              <a:xfrm>
                <a:off x="4267789" y="4106531"/>
                <a:ext cx="917496" cy="917496"/>
              </a:xfrm>
              <a:prstGeom prst="rect">
                <a:avLst/>
              </a:prstGeom>
            </p:spPr>
          </p:pic>
          <p:pic>
            <p:nvPicPr>
              <p:cNvPr id="40" name="Picture 39" descr="A black background with a black square&#10;&#10;AI-generated content may be incorrect.">
                <a:extLst>
                  <a:ext uri="{FF2B5EF4-FFF2-40B4-BE49-F238E27FC236}">
                    <a16:creationId xmlns:a16="http://schemas.microsoft.com/office/drawing/2014/main" id="{A09198B5-D534-1AF9-5900-7D62D7CED011}"/>
                  </a:ext>
                </a:extLst>
              </p:cNvPr>
              <p:cNvPicPr>
                <a:picLocks noChangeAspect="1"/>
              </p:cNvPicPr>
              <p:nvPr/>
            </p:nvPicPr>
            <p:blipFill>
              <a:blip r:embed="rId3">
                <a:lum bright="70000" contrast="-70000"/>
              </a:blip>
              <a:stretch>
                <a:fillRect/>
              </a:stretch>
            </p:blipFill>
            <p:spPr>
              <a:xfrm>
                <a:off x="6204004" y="4107073"/>
                <a:ext cx="917496" cy="917496"/>
              </a:xfrm>
              <a:prstGeom prst="rect">
                <a:avLst/>
              </a:prstGeom>
            </p:spPr>
          </p:pic>
          <p:pic>
            <p:nvPicPr>
              <p:cNvPr id="42" name="Picture 41" descr="A black background with a black square&#10;&#10;AI-generated content may be incorrect.">
                <a:extLst>
                  <a:ext uri="{FF2B5EF4-FFF2-40B4-BE49-F238E27FC236}">
                    <a16:creationId xmlns:a16="http://schemas.microsoft.com/office/drawing/2014/main" id="{E5AC6203-1149-8545-F5F6-D42E582A033C}"/>
                  </a:ext>
                </a:extLst>
              </p:cNvPr>
              <p:cNvPicPr>
                <a:picLocks noChangeAspect="1"/>
              </p:cNvPicPr>
              <p:nvPr/>
            </p:nvPicPr>
            <p:blipFill>
              <a:blip r:embed="rId3">
                <a:lum bright="70000" contrast="-70000"/>
              </a:blip>
              <a:stretch>
                <a:fillRect/>
              </a:stretch>
            </p:blipFill>
            <p:spPr>
              <a:xfrm>
                <a:off x="5230099" y="4107073"/>
                <a:ext cx="917496" cy="917496"/>
              </a:xfrm>
              <a:prstGeom prst="rect">
                <a:avLst/>
              </a:prstGeom>
            </p:spPr>
          </p:pic>
        </p:grpSp>
        <p:sp>
          <p:nvSpPr>
            <p:cNvPr id="34" name="Rectangle 33">
              <a:extLst>
                <a:ext uri="{FF2B5EF4-FFF2-40B4-BE49-F238E27FC236}">
                  <a16:creationId xmlns:a16="http://schemas.microsoft.com/office/drawing/2014/main" id="{809A8EC4-3556-57DB-5573-B9959D34208B}"/>
                </a:ext>
              </a:extLst>
            </p:cNvPr>
            <p:cNvSpPr/>
            <p:nvPr/>
          </p:nvSpPr>
          <p:spPr>
            <a:xfrm>
              <a:off x="4696586" y="3989356"/>
              <a:ext cx="2929834" cy="733237"/>
            </a:xfrm>
            <a:prstGeom prst="rect">
              <a:avLst/>
            </a:prstGeom>
            <a:solidFill>
              <a:srgbClr val="292E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PE Graphik"/>
                <a:ea typeface="+mn-ea"/>
                <a:cs typeface="+mn-cs"/>
              </a:endParaRPr>
            </a:p>
          </p:txBody>
        </p:sp>
        <p:grpSp>
          <p:nvGrpSpPr>
            <p:cNvPr id="35" name="Group 34">
              <a:extLst>
                <a:ext uri="{FF2B5EF4-FFF2-40B4-BE49-F238E27FC236}">
                  <a16:creationId xmlns:a16="http://schemas.microsoft.com/office/drawing/2014/main" id="{78A104A0-3F16-188B-87C2-25EE4D3366EA}"/>
                </a:ext>
              </a:extLst>
            </p:cNvPr>
            <p:cNvGrpSpPr/>
            <p:nvPr/>
          </p:nvGrpSpPr>
          <p:grpSpPr>
            <a:xfrm>
              <a:off x="4756872" y="4002043"/>
              <a:ext cx="2853711" cy="918038"/>
              <a:chOff x="4267789" y="4106531"/>
              <a:chExt cx="2853711" cy="918038"/>
            </a:xfrm>
          </p:grpSpPr>
          <p:pic>
            <p:nvPicPr>
              <p:cNvPr id="36" name="Picture 35" descr="A black background with a black square&#10;&#10;AI-generated content may be incorrect.">
                <a:extLst>
                  <a:ext uri="{FF2B5EF4-FFF2-40B4-BE49-F238E27FC236}">
                    <a16:creationId xmlns:a16="http://schemas.microsoft.com/office/drawing/2014/main" id="{8AAA9EDF-D4F5-F097-5392-0EA5BD9EB30F}"/>
                  </a:ext>
                </a:extLst>
              </p:cNvPr>
              <p:cNvPicPr>
                <a:picLocks noChangeAspect="1"/>
              </p:cNvPicPr>
              <p:nvPr/>
            </p:nvPicPr>
            <p:blipFill>
              <a:blip r:embed="rId3">
                <a:lum bright="70000" contrast="-70000"/>
              </a:blip>
              <a:stretch>
                <a:fillRect/>
              </a:stretch>
            </p:blipFill>
            <p:spPr>
              <a:xfrm>
                <a:off x="4267789" y="4106531"/>
                <a:ext cx="917496" cy="917496"/>
              </a:xfrm>
              <a:prstGeom prst="rect">
                <a:avLst/>
              </a:prstGeom>
            </p:spPr>
          </p:pic>
          <p:pic>
            <p:nvPicPr>
              <p:cNvPr id="37" name="Picture 36" descr="A black background with a black square&#10;&#10;AI-generated content may be incorrect.">
                <a:extLst>
                  <a:ext uri="{FF2B5EF4-FFF2-40B4-BE49-F238E27FC236}">
                    <a16:creationId xmlns:a16="http://schemas.microsoft.com/office/drawing/2014/main" id="{20C5CC5A-2E36-ACE2-CD32-907B325AC122}"/>
                  </a:ext>
                </a:extLst>
              </p:cNvPr>
              <p:cNvPicPr>
                <a:picLocks noChangeAspect="1"/>
              </p:cNvPicPr>
              <p:nvPr/>
            </p:nvPicPr>
            <p:blipFill>
              <a:blip r:embed="rId3">
                <a:lum bright="70000" contrast="-70000"/>
              </a:blip>
              <a:stretch>
                <a:fillRect/>
              </a:stretch>
            </p:blipFill>
            <p:spPr>
              <a:xfrm>
                <a:off x="6204004" y="4107073"/>
                <a:ext cx="917496" cy="917496"/>
              </a:xfrm>
              <a:prstGeom prst="rect">
                <a:avLst/>
              </a:prstGeom>
            </p:spPr>
          </p:pic>
          <p:pic>
            <p:nvPicPr>
              <p:cNvPr id="38" name="Picture 37" descr="A black background with a black square&#10;&#10;AI-generated content may be incorrect.">
                <a:extLst>
                  <a:ext uri="{FF2B5EF4-FFF2-40B4-BE49-F238E27FC236}">
                    <a16:creationId xmlns:a16="http://schemas.microsoft.com/office/drawing/2014/main" id="{FD2C3750-49AE-1B4C-7593-23B8E8971942}"/>
                  </a:ext>
                </a:extLst>
              </p:cNvPr>
              <p:cNvPicPr>
                <a:picLocks noChangeAspect="1"/>
              </p:cNvPicPr>
              <p:nvPr/>
            </p:nvPicPr>
            <p:blipFill>
              <a:blip r:embed="rId3">
                <a:lum bright="70000" contrast="-70000"/>
              </a:blip>
              <a:stretch>
                <a:fillRect/>
              </a:stretch>
            </p:blipFill>
            <p:spPr>
              <a:xfrm>
                <a:off x="5230099" y="4107073"/>
                <a:ext cx="917496" cy="917496"/>
              </a:xfrm>
              <a:prstGeom prst="rect">
                <a:avLst/>
              </a:prstGeom>
            </p:spPr>
          </p:pic>
        </p:grpSp>
      </p:grpSp>
      <p:grpSp>
        <p:nvGrpSpPr>
          <p:cNvPr id="47" name="Group 46">
            <a:extLst>
              <a:ext uri="{FF2B5EF4-FFF2-40B4-BE49-F238E27FC236}">
                <a16:creationId xmlns:a16="http://schemas.microsoft.com/office/drawing/2014/main" id="{A90C61E0-758D-ADD6-103E-4A1F7FBE736E}"/>
              </a:ext>
            </a:extLst>
          </p:cNvPr>
          <p:cNvGrpSpPr/>
          <p:nvPr/>
        </p:nvGrpSpPr>
        <p:grpSpPr>
          <a:xfrm>
            <a:off x="955844" y="3505864"/>
            <a:ext cx="2330452" cy="1004447"/>
            <a:chOff x="895348" y="3691352"/>
            <a:chExt cx="2330452" cy="1004447"/>
          </a:xfrm>
        </p:grpSpPr>
        <p:pic>
          <p:nvPicPr>
            <p:cNvPr id="48" name="Picture 47" descr="A black background with a black square&#10;&#10;AI-generated content may be incorrect.">
              <a:extLst>
                <a:ext uri="{FF2B5EF4-FFF2-40B4-BE49-F238E27FC236}">
                  <a16:creationId xmlns:a16="http://schemas.microsoft.com/office/drawing/2014/main" id="{54EAC92A-FD8C-3BFC-A015-AE56CDAB7398}"/>
                </a:ext>
              </a:extLst>
            </p:cNvPr>
            <p:cNvPicPr>
              <a:picLocks noChangeAspect="1"/>
            </p:cNvPicPr>
            <p:nvPr/>
          </p:nvPicPr>
          <p:blipFill>
            <a:blip r:embed="rId3">
              <a:lum bright="70000" contrast="-70000"/>
            </a:blip>
            <a:stretch>
              <a:fillRect/>
            </a:stretch>
          </p:blipFill>
          <p:spPr>
            <a:xfrm>
              <a:off x="1586667" y="3691352"/>
              <a:ext cx="917496" cy="917496"/>
            </a:xfrm>
            <a:prstGeom prst="rect">
              <a:avLst/>
            </a:prstGeom>
          </p:spPr>
        </p:pic>
        <p:pic>
          <p:nvPicPr>
            <p:cNvPr id="49" name="Graphic 48" descr="Key with solid fill">
              <a:extLst>
                <a:ext uri="{FF2B5EF4-FFF2-40B4-BE49-F238E27FC236}">
                  <a16:creationId xmlns:a16="http://schemas.microsoft.com/office/drawing/2014/main" id="{F9276B06-D38E-91CC-D7CC-92F90672E6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5348" y="3781399"/>
              <a:ext cx="914400" cy="914400"/>
            </a:xfrm>
            <a:prstGeom prst="rect">
              <a:avLst/>
            </a:prstGeom>
          </p:spPr>
        </p:pic>
        <p:pic>
          <p:nvPicPr>
            <p:cNvPr id="50" name="Picture 49" descr="A black background with a black square&#10;&#10;AI-generated content may be incorrect.">
              <a:extLst>
                <a:ext uri="{FF2B5EF4-FFF2-40B4-BE49-F238E27FC236}">
                  <a16:creationId xmlns:a16="http://schemas.microsoft.com/office/drawing/2014/main" id="{4A47B8EC-136C-D10D-584C-DC9E00A04AC1}"/>
                </a:ext>
              </a:extLst>
            </p:cNvPr>
            <p:cNvPicPr>
              <a:picLocks noChangeAspect="1"/>
            </p:cNvPicPr>
            <p:nvPr/>
          </p:nvPicPr>
          <p:blipFill>
            <a:blip r:embed="rId3">
              <a:lum bright="70000" contrast="-70000"/>
            </a:blip>
            <a:srcRect r="50605"/>
            <a:stretch>
              <a:fillRect/>
            </a:stretch>
          </p:blipFill>
          <p:spPr>
            <a:xfrm>
              <a:off x="2772603" y="3691352"/>
              <a:ext cx="453197" cy="917496"/>
            </a:xfrm>
            <a:prstGeom prst="rect">
              <a:avLst/>
            </a:prstGeom>
          </p:spPr>
        </p:pic>
      </p:grpSp>
      <p:pic>
        <p:nvPicPr>
          <p:cNvPr id="51" name="Graphic 50" descr="Flag with solid fill">
            <a:extLst>
              <a:ext uri="{FF2B5EF4-FFF2-40B4-BE49-F238E27FC236}">
                <a16:creationId xmlns:a16="http://schemas.microsoft.com/office/drawing/2014/main" id="{7BF32ECE-8AAD-A261-2642-F58E42D60E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53699" y="3402770"/>
            <a:ext cx="914400" cy="914400"/>
          </a:xfrm>
          <a:prstGeom prst="rect">
            <a:avLst/>
          </a:prstGeom>
        </p:spPr>
      </p:pic>
      <p:pic>
        <p:nvPicPr>
          <p:cNvPr id="53" name="Picture 52" descr="A black background with a black square&#10;&#10;AI-generated content may be incorrect.">
            <a:extLst>
              <a:ext uri="{FF2B5EF4-FFF2-40B4-BE49-F238E27FC236}">
                <a16:creationId xmlns:a16="http://schemas.microsoft.com/office/drawing/2014/main" id="{E9CDA651-3B32-BCFF-C0A7-596CB1FD6292}"/>
              </a:ext>
            </a:extLst>
          </p:cNvPr>
          <p:cNvPicPr>
            <a:picLocks noChangeAspect="1"/>
          </p:cNvPicPr>
          <p:nvPr/>
        </p:nvPicPr>
        <p:blipFill>
          <a:blip r:embed="rId3">
            <a:lum bright="70000" contrast="-70000"/>
          </a:blip>
          <a:stretch>
            <a:fillRect/>
          </a:stretch>
        </p:blipFill>
        <p:spPr>
          <a:xfrm>
            <a:off x="8635033" y="3462166"/>
            <a:ext cx="917496" cy="917496"/>
          </a:xfrm>
          <a:prstGeom prst="rect">
            <a:avLst/>
          </a:prstGeom>
        </p:spPr>
      </p:pic>
      <p:pic>
        <p:nvPicPr>
          <p:cNvPr id="54" name="Picture 53" descr="A black background with a black square&#10;&#10;AI-generated content may be incorrect.">
            <a:extLst>
              <a:ext uri="{FF2B5EF4-FFF2-40B4-BE49-F238E27FC236}">
                <a16:creationId xmlns:a16="http://schemas.microsoft.com/office/drawing/2014/main" id="{09471061-C029-3FB3-0DF6-D42015D352BC}"/>
              </a:ext>
            </a:extLst>
          </p:cNvPr>
          <p:cNvPicPr>
            <a:picLocks noChangeAspect="1"/>
          </p:cNvPicPr>
          <p:nvPr/>
        </p:nvPicPr>
        <p:blipFill>
          <a:blip r:embed="rId3">
            <a:lum bright="70000" contrast="-70000"/>
          </a:blip>
          <a:stretch>
            <a:fillRect/>
          </a:stretch>
        </p:blipFill>
        <p:spPr>
          <a:xfrm>
            <a:off x="9597343" y="3462708"/>
            <a:ext cx="917496" cy="917496"/>
          </a:xfrm>
          <a:prstGeom prst="rect">
            <a:avLst/>
          </a:prstGeom>
        </p:spPr>
      </p:pic>
    </p:spTree>
    <p:extLst>
      <p:ext uri="{BB962C8B-B14F-4D97-AF65-F5344CB8AC3E}">
        <p14:creationId xmlns:p14="http://schemas.microsoft.com/office/powerpoint/2010/main" val="322317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2483B84-A4FD-B5A7-407B-E0A47ABB84F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0" imgH="350" progId="TCLayout.ActiveDocument.1">
                  <p:embed/>
                </p:oleObj>
              </mc:Choice>
              <mc:Fallback>
                <p:oleObj name="think-cell Slide" r:id="rId4" imgW="350" imgH="350" progId="TCLayout.ActiveDocument.1">
                  <p:embed/>
                  <p:pic>
                    <p:nvPicPr>
                      <p:cNvPr id="5" name="think-cell data - do not delete" hidden="1">
                        <a:extLst>
                          <a:ext uri="{FF2B5EF4-FFF2-40B4-BE49-F238E27FC236}">
                            <a16:creationId xmlns:a16="http://schemas.microsoft.com/office/drawing/2014/main" id="{62483B84-A4FD-B5A7-407B-E0A47ABB84F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E08929C-C32B-CE55-5994-722A3E4DCD34}"/>
              </a:ext>
            </a:extLst>
          </p:cNvPr>
          <p:cNvSpPr>
            <a:spLocks noGrp="1"/>
          </p:cNvSpPr>
          <p:nvPr>
            <p:ph type="title"/>
          </p:nvPr>
        </p:nvSpPr>
        <p:spPr/>
        <p:txBody>
          <a:bodyPr vert="horz"/>
          <a:lstStyle/>
          <a:p>
            <a:r>
              <a:rPr lang="en-US"/>
              <a:t>HPE Private Cloud AI </a:t>
            </a:r>
            <a:br>
              <a:rPr lang="en-US"/>
            </a:br>
            <a:r>
              <a:rPr lang="en-US" sz="2400" b="0">
                <a:latin typeface="+mn-lt"/>
              </a:rPr>
              <a:t>Engineered Turnkey AI Factory </a:t>
            </a:r>
            <a:endParaRPr lang="en-US" b="0">
              <a:latin typeface="+mn-lt"/>
            </a:endParaRPr>
          </a:p>
        </p:txBody>
      </p:sp>
      <p:sp>
        <p:nvSpPr>
          <p:cNvPr id="3" name="Slide Number Placeholder 2">
            <a:extLst>
              <a:ext uri="{FF2B5EF4-FFF2-40B4-BE49-F238E27FC236}">
                <a16:creationId xmlns:a16="http://schemas.microsoft.com/office/drawing/2014/main" id="{041F3758-6DD2-2B09-D150-60459BC3B3C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88CE4-E87A-43A8-A4DA-5AAB8529E0B0}" type="slidenum">
              <a:rPr kumimoji="0" lang="en-US" sz="1000" b="0" i="0" u="none" strike="noStrike" kern="1200" cap="none" spc="0" normalizeH="0" baseline="0" noProof="0" smtClean="0">
                <a:ln>
                  <a:noFill/>
                </a:ln>
                <a:solidFill>
                  <a:prstClr val="white"/>
                </a:solidFill>
                <a:effectLst/>
                <a:uLnTx/>
                <a:uFillTx/>
                <a:latin typeface="HPE Graphi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prstClr val="white"/>
              </a:solidFill>
              <a:effectLst/>
              <a:uLnTx/>
              <a:uFillTx/>
              <a:latin typeface="HPE Graphik"/>
              <a:ea typeface="+mn-ea"/>
              <a:cs typeface="+mn-cs"/>
            </a:endParaRPr>
          </a:p>
        </p:txBody>
      </p:sp>
      <p:sp>
        <p:nvSpPr>
          <p:cNvPr id="10" name="TextBox 9">
            <a:extLst>
              <a:ext uri="{FF2B5EF4-FFF2-40B4-BE49-F238E27FC236}">
                <a16:creationId xmlns:a16="http://schemas.microsoft.com/office/drawing/2014/main" id="{B61A9FCB-C6B0-70EF-6D5D-22CB2E303D98}"/>
              </a:ext>
            </a:extLst>
          </p:cNvPr>
          <p:cNvSpPr txBox="1"/>
          <p:nvPr/>
        </p:nvSpPr>
        <p:spPr>
          <a:xfrm>
            <a:off x="8261856" y="1316891"/>
            <a:ext cx="3471595" cy="4535388"/>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PE Graphik"/>
                <a:ea typeface="+mn-ea"/>
                <a:cs typeface="HPE Graphik" pitchFamily="50" charset="0"/>
              </a:rPr>
              <a:t>Fully-integrated, flexible, open stack ready to go</a:t>
            </a:r>
          </a:p>
          <a:p>
            <a:pPr marL="0" marR="0" lvl="0" indent="0" algn="ctr" defTabSz="914400" rtl="0" eaLnBrk="1" fontAlgn="auto" latinLnBrk="0" hangingPunct="1">
              <a:lnSpc>
                <a:spcPct val="90000"/>
              </a:lnSpc>
              <a:spcBef>
                <a:spcPts val="40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HPE Graphik"/>
              <a:ea typeface="+mn-ea"/>
              <a:cs typeface="HPE Graphik" pitchFamily="50" charset="0"/>
            </a:endParaRPr>
          </a:p>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PE Graphik"/>
                <a:ea typeface="+mn-ea"/>
                <a:cs typeface="HPE Graphik" pitchFamily="50" charset="0"/>
              </a:rPr>
              <a:t>Optimized for AI performance in hybrid environments</a:t>
            </a:r>
          </a:p>
          <a:p>
            <a:pPr marL="0" marR="0" lvl="0" indent="0" algn="ctr" defTabSz="914400" rtl="0" eaLnBrk="1" fontAlgn="auto" latinLnBrk="0" hangingPunct="1">
              <a:lnSpc>
                <a:spcPct val="90000"/>
              </a:lnSpc>
              <a:spcBef>
                <a:spcPts val="40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HPE Graphik"/>
              <a:ea typeface="+mn-ea"/>
              <a:cs typeface="HPE Graphik" pitchFamily="50" charset="0"/>
            </a:endParaRPr>
          </a:p>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PE Graphik"/>
                <a:ea typeface="+mn-ea"/>
                <a:cs typeface="HPE Graphik" pitchFamily="50" charset="0"/>
              </a:rPr>
              <a:t>Grow as needed, get the latest AI tech: scalable &amp; expandable</a:t>
            </a:r>
          </a:p>
          <a:p>
            <a:pPr marL="0" marR="0" lvl="0" indent="0" algn="ctr" defTabSz="914400" rtl="0" eaLnBrk="1" fontAlgn="auto" latinLnBrk="0" hangingPunct="1">
              <a:lnSpc>
                <a:spcPct val="90000"/>
              </a:lnSpc>
              <a:spcBef>
                <a:spcPts val="40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HPE Graphik"/>
              <a:ea typeface="+mn-ea"/>
              <a:cs typeface="HPE Graphik" pitchFamily="50" charset="0"/>
            </a:endParaRPr>
          </a:p>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PE Graphik"/>
                <a:ea typeface="+mn-ea"/>
                <a:cs typeface="HPE Graphik" pitchFamily="50" charset="0"/>
              </a:rPr>
              <a:t>Simplifies operations, management &amp; security</a:t>
            </a:r>
          </a:p>
          <a:p>
            <a:pPr marL="0" marR="0" lvl="0" indent="0" algn="ctr" defTabSz="914400" rtl="0" eaLnBrk="1" fontAlgn="auto" latinLnBrk="0" hangingPunct="1">
              <a:lnSpc>
                <a:spcPct val="90000"/>
              </a:lnSpc>
              <a:spcBef>
                <a:spcPts val="40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HPE Graphik"/>
              <a:ea typeface="+mn-ea"/>
              <a:cs typeface="HPE Graphik" pitchFamily="50" charset="0"/>
            </a:endParaRPr>
          </a:p>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PE Graphik"/>
                <a:ea typeface="+mn-ea"/>
                <a:cs typeface="HPE Graphik" pitchFamily="50" charset="0"/>
              </a:rPr>
              <a:t>Enables full control and compliance</a:t>
            </a:r>
          </a:p>
        </p:txBody>
      </p:sp>
      <p:sp>
        <p:nvSpPr>
          <p:cNvPr id="8" name="TextBox 7">
            <a:extLst>
              <a:ext uri="{FF2B5EF4-FFF2-40B4-BE49-F238E27FC236}">
                <a16:creationId xmlns:a16="http://schemas.microsoft.com/office/drawing/2014/main" id="{84E2BFC5-0236-F367-5664-91A7690DB956}"/>
              </a:ext>
            </a:extLst>
          </p:cNvPr>
          <p:cNvSpPr txBox="1"/>
          <p:nvPr/>
        </p:nvSpPr>
        <p:spPr>
          <a:xfrm>
            <a:off x="931536" y="2762782"/>
            <a:ext cx="1480474" cy="286603"/>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400" b="0" i="0" u="none" strike="noStrike" kern="1200" cap="none" spc="0" normalizeH="0" baseline="0" noProof="0">
                <a:ln>
                  <a:noFill/>
                </a:ln>
                <a:solidFill>
                  <a:prstClr val="white"/>
                </a:solidFill>
                <a:effectLst/>
                <a:uLnTx/>
                <a:uFillTx/>
                <a:latin typeface="HPE Graphik"/>
                <a:ea typeface="+mn-ea"/>
                <a:cs typeface="HPE Graphik" pitchFamily="50" charset="0"/>
              </a:rPr>
              <a:t>Developer</a:t>
            </a:r>
            <a:br>
              <a:rPr kumimoji="0" lang="en-US" sz="1400" b="0" i="0" u="none" strike="noStrike" kern="1200" cap="none" spc="0" normalizeH="0" baseline="0" noProof="0">
                <a:ln>
                  <a:noFill/>
                </a:ln>
                <a:solidFill>
                  <a:prstClr val="white"/>
                </a:solidFill>
                <a:effectLst/>
                <a:uLnTx/>
                <a:uFillTx/>
                <a:latin typeface="HPE Graphik"/>
                <a:ea typeface="+mn-ea"/>
                <a:cs typeface="HPE Graphik" pitchFamily="50" charset="0"/>
              </a:rPr>
            </a:br>
            <a:r>
              <a:rPr kumimoji="0" lang="en-US" sz="1400" b="0" i="0" u="none" strike="noStrike" kern="1200" cap="none" spc="0" normalizeH="0" baseline="0" noProof="0">
                <a:ln>
                  <a:noFill/>
                </a:ln>
                <a:solidFill>
                  <a:prstClr val="white"/>
                </a:solidFill>
                <a:effectLst/>
                <a:uLnTx/>
                <a:uFillTx/>
                <a:latin typeface="HPE Graphik"/>
                <a:ea typeface="+mn-ea"/>
                <a:cs typeface="HPE Graphik" pitchFamily="50" charset="0"/>
              </a:rPr>
              <a:t>(in rack) </a:t>
            </a:r>
          </a:p>
        </p:txBody>
      </p:sp>
      <p:sp>
        <p:nvSpPr>
          <p:cNvPr id="9" name="TextBox 8">
            <a:extLst>
              <a:ext uri="{FF2B5EF4-FFF2-40B4-BE49-F238E27FC236}">
                <a16:creationId xmlns:a16="http://schemas.microsoft.com/office/drawing/2014/main" id="{DD425677-3F76-AA96-A6E9-8F1CB1F108F3}"/>
              </a:ext>
            </a:extLst>
          </p:cNvPr>
          <p:cNvSpPr txBox="1"/>
          <p:nvPr/>
        </p:nvSpPr>
        <p:spPr>
          <a:xfrm>
            <a:off x="2290964" y="1464949"/>
            <a:ext cx="1480474" cy="286603"/>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400" b="0" i="0" u="none" strike="noStrike" kern="1200" cap="none" spc="0" normalizeH="0" baseline="0" noProof="0">
                <a:ln>
                  <a:noFill/>
                </a:ln>
                <a:solidFill>
                  <a:prstClr val="white"/>
                </a:solidFill>
                <a:effectLst/>
                <a:uLnTx/>
                <a:uFillTx/>
                <a:latin typeface="HPE Graphik"/>
                <a:ea typeface="+mn-ea"/>
                <a:cs typeface="HPE Graphik" pitchFamily="50" charset="0"/>
              </a:rPr>
              <a:t>Small</a:t>
            </a:r>
          </a:p>
        </p:txBody>
      </p:sp>
      <p:sp>
        <p:nvSpPr>
          <p:cNvPr id="19" name="TextBox 18">
            <a:extLst>
              <a:ext uri="{FF2B5EF4-FFF2-40B4-BE49-F238E27FC236}">
                <a16:creationId xmlns:a16="http://schemas.microsoft.com/office/drawing/2014/main" id="{78FE27E7-771E-38C4-1484-D4333E293984}"/>
              </a:ext>
            </a:extLst>
          </p:cNvPr>
          <p:cNvSpPr txBox="1"/>
          <p:nvPr/>
        </p:nvSpPr>
        <p:spPr>
          <a:xfrm>
            <a:off x="3662200" y="1464949"/>
            <a:ext cx="1480474" cy="286603"/>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400" b="0" i="0" u="none" strike="noStrike" kern="1200" cap="none" spc="0" normalizeH="0" baseline="0" noProof="0">
                <a:ln>
                  <a:noFill/>
                </a:ln>
                <a:solidFill>
                  <a:prstClr val="white"/>
                </a:solidFill>
                <a:effectLst/>
                <a:uLnTx/>
                <a:uFillTx/>
                <a:latin typeface="HPE Graphik"/>
                <a:ea typeface="+mn-ea"/>
                <a:cs typeface="HPE Graphik" pitchFamily="50" charset="0"/>
              </a:rPr>
              <a:t>Medium </a:t>
            </a:r>
          </a:p>
        </p:txBody>
      </p:sp>
      <p:sp>
        <p:nvSpPr>
          <p:cNvPr id="20" name="TextBox 19">
            <a:extLst>
              <a:ext uri="{FF2B5EF4-FFF2-40B4-BE49-F238E27FC236}">
                <a16:creationId xmlns:a16="http://schemas.microsoft.com/office/drawing/2014/main" id="{4EAF32BF-0AA7-E110-AD2F-94CD26B536AD}"/>
              </a:ext>
            </a:extLst>
          </p:cNvPr>
          <p:cNvSpPr txBox="1"/>
          <p:nvPr/>
        </p:nvSpPr>
        <p:spPr>
          <a:xfrm>
            <a:off x="5033437" y="1447892"/>
            <a:ext cx="1480474" cy="286603"/>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400" b="0" i="0" u="none" strike="noStrike" kern="1200" cap="none" spc="0" normalizeH="0" baseline="0" noProof="0">
                <a:ln>
                  <a:noFill/>
                </a:ln>
                <a:solidFill>
                  <a:prstClr val="white"/>
                </a:solidFill>
                <a:effectLst/>
                <a:uLnTx/>
                <a:uFillTx/>
                <a:latin typeface="HPE Graphik"/>
                <a:ea typeface="+mn-ea"/>
                <a:cs typeface="HPE Graphik" pitchFamily="50" charset="0"/>
              </a:rPr>
              <a:t>Large </a:t>
            </a:r>
          </a:p>
        </p:txBody>
      </p:sp>
      <p:sp>
        <p:nvSpPr>
          <p:cNvPr id="21" name="TextBox 20">
            <a:extLst>
              <a:ext uri="{FF2B5EF4-FFF2-40B4-BE49-F238E27FC236}">
                <a16:creationId xmlns:a16="http://schemas.microsoft.com/office/drawing/2014/main" id="{D42DB9BC-55D3-C83F-53FA-1633C7AB9813}"/>
              </a:ext>
            </a:extLst>
          </p:cNvPr>
          <p:cNvSpPr txBox="1"/>
          <p:nvPr/>
        </p:nvSpPr>
        <p:spPr>
          <a:xfrm>
            <a:off x="6225059" y="1464949"/>
            <a:ext cx="1480474" cy="286603"/>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400" b="0" i="0" u="none" strike="noStrike" kern="1200" cap="none" spc="0" normalizeH="0" baseline="0" noProof="0">
                <a:ln>
                  <a:noFill/>
                </a:ln>
                <a:solidFill>
                  <a:prstClr val="white"/>
                </a:solidFill>
                <a:effectLst/>
                <a:uLnTx/>
                <a:uFillTx/>
                <a:latin typeface="HPE Graphik"/>
                <a:ea typeface="+mn-ea"/>
                <a:cs typeface="HPE Graphik" pitchFamily="50" charset="0"/>
              </a:rPr>
              <a:t>Expansion rack</a:t>
            </a:r>
          </a:p>
        </p:txBody>
      </p:sp>
      <p:sp>
        <p:nvSpPr>
          <p:cNvPr id="27" name="Rectangle: Rounded Corners 26">
            <a:extLst>
              <a:ext uri="{FF2B5EF4-FFF2-40B4-BE49-F238E27FC236}">
                <a16:creationId xmlns:a16="http://schemas.microsoft.com/office/drawing/2014/main" id="{EA51C79C-E9CA-79D0-6A00-E9B238FC43ED}"/>
              </a:ext>
            </a:extLst>
          </p:cNvPr>
          <p:cNvSpPr/>
          <p:nvPr/>
        </p:nvSpPr>
        <p:spPr bwMode="ltGray">
          <a:xfrm>
            <a:off x="547963" y="1316891"/>
            <a:ext cx="7567528" cy="4535388"/>
          </a:xfrm>
          <a:prstGeom prst="roundRect">
            <a:avLst>
              <a:gd name="adj" fmla="val 8390"/>
            </a:avLst>
          </a:prstGeom>
          <a:solidFill>
            <a:srgbClr val="C6FFF2">
              <a:alpha val="50196"/>
            </a:srgbClr>
          </a:solidFill>
          <a:ln w="9525">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292D3A"/>
              </a:solidFill>
              <a:effectLst/>
              <a:uLnTx/>
              <a:uFillTx/>
              <a:latin typeface="HPE Graphik"/>
              <a:ea typeface="+mn-ea"/>
              <a:cs typeface="HPE Graphik" pitchFamily="50" charset="0"/>
            </a:endParaRPr>
          </a:p>
        </p:txBody>
      </p:sp>
      <p:pic>
        <p:nvPicPr>
          <p:cNvPr id="28" name="Picture 27">
            <a:extLst>
              <a:ext uri="{FF2B5EF4-FFF2-40B4-BE49-F238E27FC236}">
                <a16:creationId xmlns:a16="http://schemas.microsoft.com/office/drawing/2014/main" id="{3F49A972-0026-E657-A039-4721EFFE14E4}"/>
              </a:ext>
            </a:extLst>
          </p:cNvPr>
          <p:cNvPicPr>
            <a:picLocks noChangeAspect="1"/>
          </p:cNvPicPr>
          <p:nvPr/>
        </p:nvPicPr>
        <p:blipFill>
          <a:blip r:embed="rId6"/>
          <a:stretch>
            <a:fillRect/>
          </a:stretch>
        </p:blipFill>
        <p:spPr>
          <a:xfrm>
            <a:off x="374904" y="1616429"/>
            <a:ext cx="7886952" cy="4235850"/>
          </a:xfrm>
          <a:prstGeom prst="rect">
            <a:avLst/>
          </a:prstGeom>
        </p:spPr>
      </p:pic>
      <p:sp>
        <p:nvSpPr>
          <p:cNvPr id="29" name="Rectangle: Rounded Corners 28">
            <a:extLst>
              <a:ext uri="{FF2B5EF4-FFF2-40B4-BE49-F238E27FC236}">
                <a16:creationId xmlns:a16="http://schemas.microsoft.com/office/drawing/2014/main" id="{B1011263-5EE1-9D85-DB3D-698EDD9C8453}"/>
              </a:ext>
            </a:extLst>
          </p:cNvPr>
          <p:cNvSpPr/>
          <p:nvPr/>
        </p:nvSpPr>
        <p:spPr bwMode="ltGray">
          <a:xfrm>
            <a:off x="931536" y="5586752"/>
            <a:ext cx="6773997" cy="485995"/>
          </a:xfrm>
          <a:prstGeom prst="roundRect">
            <a:avLst/>
          </a:prstGeom>
          <a:solidFill>
            <a:srgbClr val="01A982"/>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PE Graphik"/>
                <a:ea typeface="+mn-ea"/>
                <a:cs typeface="HPE Graphik" pitchFamily="50" charset="0"/>
              </a:rPr>
              <a:t>Unified management experience</a:t>
            </a:r>
          </a:p>
        </p:txBody>
      </p:sp>
      <p:sp>
        <p:nvSpPr>
          <p:cNvPr id="4" name="TextBox 3">
            <a:extLst>
              <a:ext uri="{FF2B5EF4-FFF2-40B4-BE49-F238E27FC236}">
                <a16:creationId xmlns:a16="http://schemas.microsoft.com/office/drawing/2014/main" id="{C0D32D61-CA8F-CBCA-1E64-186DD300E84D}"/>
              </a:ext>
            </a:extLst>
          </p:cNvPr>
          <p:cNvSpPr txBox="1"/>
          <p:nvPr/>
        </p:nvSpPr>
        <p:spPr>
          <a:xfrm>
            <a:off x="1575698" y="6159774"/>
            <a:ext cx="9298721" cy="369332"/>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PE Graphik"/>
                <a:ea typeface="+mn-ea"/>
                <a:cs typeface="Arial" panose="020B0604020202020204" pitchFamily="34" charset="0"/>
              </a:rPr>
              <a:t>Up to 82% Lower TCO and Compared to Public Cloud over 3 years</a:t>
            </a:r>
          </a:p>
        </p:txBody>
      </p:sp>
      <p:sp>
        <p:nvSpPr>
          <p:cNvPr id="6" name="Rectangle 5">
            <a:extLst>
              <a:ext uri="{FF2B5EF4-FFF2-40B4-BE49-F238E27FC236}">
                <a16:creationId xmlns:a16="http://schemas.microsoft.com/office/drawing/2014/main" id="{E4A1107A-42F4-AF71-D6BF-2FAA5B374647}"/>
              </a:ext>
            </a:extLst>
          </p:cNvPr>
          <p:cNvSpPr/>
          <p:nvPr/>
        </p:nvSpPr>
        <p:spPr bwMode="ltGray">
          <a:xfrm>
            <a:off x="1381628" y="6592810"/>
            <a:ext cx="10086472" cy="291776"/>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PE Graphik"/>
                <a:ea typeface="+mn-ea"/>
                <a:cs typeface="+mn-cs"/>
              </a:rPr>
              <a:t>Economic Validation:  </a:t>
            </a:r>
            <a:r>
              <a:rPr kumimoji="0" lang="en-US" sz="1200" b="0" i="0" u="sng" strike="noStrike" kern="1200" cap="none" spc="0" normalizeH="0" baseline="0" noProof="0">
                <a:ln>
                  <a:noFill/>
                </a:ln>
                <a:solidFill>
                  <a:prstClr val="white"/>
                </a:solidFill>
                <a:effectLst/>
                <a:uLnTx/>
                <a:uFillTx/>
                <a:latin typeface="HPE Graphik"/>
                <a:ea typeface="+mn-ea"/>
                <a:cs typeface="+mn-cs"/>
                <a:hlinkClick r:id="rId7" tooltip="https://www.hpe.com/psnow/doc/a00146433enw">
                  <a:extLst>
                    <a:ext uri="{A12FA001-AC4F-418D-AE19-62706E023703}">
                      <ahyp:hlinkClr xmlns:ahyp="http://schemas.microsoft.com/office/drawing/2018/hyperlinkcolor" val="tx"/>
                    </a:ext>
                  </a:extLst>
                </a:hlinkClick>
              </a:rPr>
              <a:t>The economic benefits of HPE Private Cloud AI with NVIDIA AI Computing by HPE </a:t>
            </a:r>
            <a:r>
              <a:rPr kumimoji="0" lang="en-US" sz="1200" b="0" i="0" u="sng" strike="noStrike" kern="1200" cap="none" spc="0" normalizeH="0" baseline="0" noProof="0">
                <a:ln>
                  <a:noFill/>
                </a:ln>
                <a:solidFill>
                  <a:prstClr val="white"/>
                </a:solidFill>
                <a:effectLst/>
                <a:uLnTx/>
                <a:uFillTx/>
                <a:latin typeface="HPE Graphik"/>
                <a:ea typeface="+mn-ea"/>
                <a:cs typeface="+mn-cs"/>
              </a:rPr>
              <a:t> Enterprise Strategy Group 2025 </a:t>
            </a:r>
            <a:r>
              <a:rPr kumimoji="0" lang="en-US" sz="1200" b="0" i="0" u="none" strike="noStrike" kern="1200" cap="none" spc="0" normalizeH="0" baseline="0" noProof="0">
                <a:ln>
                  <a:noFill/>
                </a:ln>
                <a:solidFill>
                  <a:prstClr val="white"/>
                </a:solidFill>
                <a:effectLst/>
                <a:uLnTx/>
                <a:uFillTx/>
                <a:latin typeface="HPE Graphik"/>
                <a:ea typeface="+mn-ea"/>
                <a:cs typeface="+mn-cs"/>
              </a:rPr>
              <a:t> </a:t>
            </a:r>
          </a:p>
        </p:txBody>
      </p:sp>
    </p:spTree>
    <p:extLst>
      <p:ext uri="{BB962C8B-B14F-4D97-AF65-F5344CB8AC3E}">
        <p14:creationId xmlns:p14="http://schemas.microsoft.com/office/powerpoint/2010/main" val="205737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6319F-54D9-0638-D6D0-4D83A9838E66}"/>
              </a:ext>
            </a:extLst>
          </p:cNvPr>
          <p:cNvSpPr>
            <a:spLocks noGrp="1"/>
          </p:cNvSpPr>
          <p:nvPr>
            <p:ph type="title"/>
          </p:nvPr>
        </p:nvSpPr>
        <p:spPr>
          <a:xfrm>
            <a:off x="374904" y="393192"/>
            <a:ext cx="11433978" cy="413258"/>
          </a:xfrm>
        </p:spPr>
        <p:txBody>
          <a:bodyPr/>
          <a:lstStyle/>
          <a:p>
            <a:r>
              <a:rPr lang="en-US"/>
              <a:t>Driving business value through AI at scale </a:t>
            </a:r>
          </a:p>
        </p:txBody>
      </p:sp>
      <p:cxnSp>
        <p:nvCxnSpPr>
          <p:cNvPr id="6" name="Straight Connector 5">
            <a:extLst>
              <a:ext uri="{FF2B5EF4-FFF2-40B4-BE49-F238E27FC236}">
                <a16:creationId xmlns:a16="http://schemas.microsoft.com/office/drawing/2014/main" id="{BEC971C3-DF0C-50F7-41EF-3FC32C654CEF}"/>
              </a:ext>
            </a:extLst>
          </p:cNvPr>
          <p:cNvCxnSpPr/>
          <p:nvPr/>
        </p:nvCxnSpPr>
        <p:spPr>
          <a:xfrm>
            <a:off x="534752" y="3769084"/>
            <a:ext cx="352786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8A6ACC8-CDF5-52FE-2672-4A0FDAED5164}"/>
              </a:ext>
            </a:extLst>
          </p:cNvPr>
          <p:cNvCxnSpPr/>
          <p:nvPr/>
        </p:nvCxnSpPr>
        <p:spPr>
          <a:xfrm>
            <a:off x="8301605" y="3779023"/>
            <a:ext cx="352786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9C71431-FBB4-3ACF-2A07-DB99AA43C362}"/>
              </a:ext>
            </a:extLst>
          </p:cNvPr>
          <p:cNvCxnSpPr/>
          <p:nvPr/>
        </p:nvCxnSpPr>
        <p:spPr>
          <a:xfrm>
            <a:off x="4316270" y="3769084"/>
            <a:ext cx="352786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7284ACF-7C06-CC17-3872-7BD298BBE61F}"/>
              </a:ext>
            </a:extLst>
          </p:cNvPr>
          <p:cNvSpPr txBox="1"/>
          <p:nvPr/>
        </p:nvSpPr>
        <p:spPr>
          <a:xfrm>
            <a:off x="534751" y="3223680"/>
            <a:ext cx="3527866" cy="441453"/>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600" b="1" i="0" u="none" strike="noStrike" kern="1200" cap="none" spc="0" normalizeH="0" baseline="0" noProof="0">
                <a:ln>
                  <a:noFill/>
                </a:ln>
                <a:solidFill>
                  <a:srgbClr val="292D3A"/>
                </a:solidFill>
                <a:effectLst/>
                <a:uLnTx/>
                <a:uFillTx/>
                <a:latin typeface="HPE Graphik"/>
                <a:ea typeface="+mn-ea"/>
                <a:cs typeface="+mn-cs"/>
              </a:rPr>
              <a:t>Administrators – IT </a:t>
            </a:r>
          </a:p>
        </p:txBody>
      </p:sp>
      <p:sp>
        <p:nvSpPr>
          <p:cNvPr id="16" name="TextBox 15">
            <a:extLst>
              <a:ext uri="{FF2B5EF4-FFF2-40B4-BE49-F238E27FC236}">
                <a16:creationId xmlns:a16="http://schemas.microsoft.com/office/drawing/2014/main" id="{9B7AD8D4-70CF-E06F-DE66-E9FAE5C300F4}"/>
              </a:ext>
            </a:extLst>
          </p:cNvPr>
          <p:cNvSpPr txBox="1"/>
          <p:nvPr/>
        </p:nvSpPr>
        <p:spPr>
          <a:xfrm>
            <a:off x="4274746" y="3235705"/>
            <a:ext cx="3527866" cy="441453"/>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600" b="1" i="0" u="none" strike="noStrike" kern="1200" cap="none" spc="0" normalizeH="0" baseline="0" noProof="0">
                <a:ln>
                  <a:noFill/>
                </a:ln>
                <a:solidFill>
                  <a:srgbClr val="292D3A"/>
                </a:solidFill>
                <a:effectLst/>
                <a:uLnTx/>
                <a:uFillTx/>
                <a:latin typeface="HPE Graphik"/>
                <a:ea typeface="+mn-ea"/>
                <a:cs typeface="+mn-cs"/>
              </a:rPr>
              <a:t>Data Engineers &amp; Data Analysts</a:t>
            </a:r>
          </a:p>
        </p:txBody>
      </p:sp>
      <p:sp>
        <p:nvSpPr>
          <p:cNvPr id="17" name="TextBox 16">
            <a:extLst>
              <a:ext uri="{FF2B5EF4-FFF2-40B4-BE49-F238E27FC236}">
                <a16:creationId xmlns:a16="http://schemas.microsoft.com/office/drawing/2014/main" id="{78A806AF-4747-B498-EC0D-12E1E12FC996}"/>
              </a:ext>
            </a:extLst>
          </p:cNvPr>
          <p:cNvSpPr txBox="1"/>
          <p:nvPr/>
        </p:nvSpPr>
        <p:spPr>
          <a:xfrm>
            <a:off x="8230185" y="3235704"/>
            <a:ext cx="3527866" cy="441453"/>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600" b="1" i="0" u="none" strike="noStrike" kern="1200" cap="none" spc="0" normalizeH="0" baseline="0" noProof="0">
                <a:ln>
                  <a:noFill/>
                </a:ln>
                <a:solidFill>
                  <a:srgbClr val="292D3A"/>
                </a:solidFill>
                <a:effectLst/>
                <a:uLnTx/>
                <a:uFillTx/>
                <a:latin typeface="HPE Graphik"/>
                <a:ea typeface="+mn-ea"/>
                <a:cs typeface="+mn-cs"/>
              </a:rPr>
              <a:t>Data Scientists &amp; ML Engineers</a:t>
            </a:r>
          </a:p>
        </p:txBody>
      </p:sp>
      <p:sp>
        <p:nvSpPr>
          <p:cNvPr id="18" name="TextBox 17">
            <a:extLst>
              <a:ext uri="{FF2B5EF4-FFF2-40B4-BE49-F238E27FC236}">
                <a16:creationId xmlns:a16="http://schemas.microsoft.com/office/drawing/2014/main" id="{E10C675C-ADEF-525B-EE9F-E7FE5783E718}"/>
              </a:ext>
            </a:extLst>
          </p:cNvPr>
          <p:cNvSpPr txBox="1"/>
          <p:nvPr/>
        </p:nvSpPr>
        <p:spPr>
          <a:xfrm>
            <a:off x="709894" y="3779023"/>
            <a:ext cx="3177540" cy="2011678"/>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600" b="0" i="0" u="none" strike="noStrike" kern="1200" cap="none" spc="0" normalizeH="0" baseline="0" noProof="0">
                <a:ln>
                  <a:noFill/>
                </a:ln>
                <a:solidFill>
                  <a:srgbClr val="292D3A"/>
                </a:solidFill>
                <a:effectLst/>
                <a:uLnTx/>
                <a:uFillTx/>
                <a:latin typeface="HPE Graphik"/>
                <a:ea typeface="+mn-ea"/>
                <a:cs typeface="+mn-cs"/>
              </a:rPr>
              <a:t>Deliver underlying AI  infrastructure </a:t>
            </a:r>
          </a:p>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br>
              <a:rPr kumimoji="0" lang="en-US" sz="1600" b="0" i="0" u="none" strike="noStrike" kern="1200" cap="none" spc="0" normalizeH="0" baseline="0" noProof="0">
                <a:ln>
                  <a:noFill/>
                </a:ln>
                <a:solidFill>
                  <a:srgbClr val="292D3A"/>
                </a:solidFill>
                <a:effectLst/>
                <a:uLnTx/>
                <a:uFillTx/>
                <a:latin typeface="HPE Graphik"/>
                <a:ea typeface="+mn-ea"/>
                <a:cs typeface="+mn-cs"/>
              </a:rPr>
            </a:br>
            <a:r>
              <a:rPr kumimoji="0" lang="en-US" sz="1600" b="0" i="0" u="none" strike="noStrike" kern="1200" cap="none" spc="0" normalizeH="0" baseline="0" noProof="0">
                <a:ln>
                  <a:noFill/>
                </a:ln>
                <a:solidFill>
                  <a:srgbClr val="292D3A"/>
                </a:solidFill>
                <a:effectLst/>
                <a:uLnTx/>
                <a:uFillTx/>
                <a:latin typeface="HPE Graphik"/>
                <a:ea typeface="+mn-ea"/>
                <a:cs typeface="+mn-cs"/>
              </a:rPr>
              <a:t>Proactively manage critical AI assets</a:t>
            </a:r>
            <a:br>
              <a:rPr kumimoji="0" lang="en-US" sz="1600" b="0" i="0" u="none" strike="noStrike" kern="1200" cap="none" spc="0" normalizeH="0" baseline="0" noProof="0">
                <a:ln>
                  <a:noFill/>
                </a:ln>
                <a:solidFill>
                  <a:srgbClr val="292D3A"/>
                </a:solidFill>
                <a:effectLst/>
                <a:uLnTx/>
                <a:uFillTx/>
                <a:latin typeface="HPE Graphik"/>
                <a:ea typeface="+mn-ea"/>
                <a:cs typeface="+mn-cs"/>
              </a:rPr>
            </a:br>
            <a:r>
              <a:rPr kumimoji="0" lang="en-US" sz="1600" b="0" i="0" u="none" strike="noStrike" kern="1200" cap="none" spc="0" normalizeH="0" baseline="0" noProof="0">
                <a:ln>
                  <a:noFill/>
                </a:ln>
                <a:solidFill>
                  <a:srgbClr val="292D3A"/>
                </a:solidFill>
                <a:effectLst/>
                <a:uLnTx/>
                <a:uFillTx/>
                <a:latin typeface="HPE Graphik"/>
                <a:ea typeface="+mn-ea"/>
                <a:cs typeface="+mn-cs"/>
              </a:rPr>
              <a:t>Establish fine-grained control over resources </a:t>
            </a:r>
            <a:br>
              <a:rPr kumimoji="0" lang="en-US" sz="1600" b="0" i="0" u="none" strike="noStrike" kern="1200" cap="none" spc="0" normalizeH="0" baseline="0" noProof="0">
                <a:ln>
                  <a:noFill/>
                </a:ln>
                <a:solidFill>
                  <a:srgbClr val="292D3A"/>
                </a:solidFill>
                <a:effectLst/>
                <a:uLnTx/>
                <a:uFillTx/>
                <a:latin typeface="HPE Graphik"/>
                <a:ea typeface="+mn-ea"/>
                <a:cs typeface="+mn-cs"/>
              </a:rPr>
            </a:br>
            <a:endParaRPr kumimoji="0" lang="en-US" sz="1600" b="0" i="0" u="none" strike="noStrike" kern="1200" cap="none" spc="0" normalizeH="0" baseline="0" noProof="0">
              <a:ln>
                <a:noFill/>
              </a:ln>
              <a:solidFill>
                <a:srgbClr val="292D3A"/>
              </a:solidFill>
              <a:effectLst/>
              <a:uLnTx/>
              <a:uFillTx/>
              <a:latin typeface="HPE Graphik"/>
              <a:ea typeface="+mn-ea"/>
              <a:cs typeface="+mn-cs"/>
            </a:endParaRPr>
          </a:p>
        </p:txBody>
      </p:sp>
      <p:sp>
        <p:nvSpPr>
          <p:cNvPr id="19" name="TextBox 18">
            <a:extLst>
              <a:ext uri="{FF2B5EF4-FFF2-40B4-BE49-F238E27FC236}">
                <a16:creationId xmlns:a16="http://schemas.microsoft.com/office/drawing/2014/main" id="{943FFEE9-EFD2-C477-E868-6441CDCCF45B}"/>
              </a:ext>
            </a:extLst>
          </p:cNvPr>
          <p:cNvSpPr txBox="1"/>
          <p:nvPr/>
        </p:nvSpPr>
        <p:spPr>
          <a:xfrm>
            <a:off x="4434840" y="3779023"/>
            <a:ext cx="3177540" cy="2011678"/>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600" b="0" i="0" u="none" strike="noStrike" kern="1200" cap="none" spc="0" normalizeH="0" baseline="0" noProof="0">
                <a:ln>
                  <a:noFill/>
                </a:ln>
                <a:solidFill>
                  <a:srgbClr val="292D3A"/>
                </a:solidFill>
                <a:effectLst/>
                <a:uLnTx/>
                <a:uFillTx/>
                <a:latin typeface="HPE Graphik"/>
                <a:ea typeface="+mn-ea"/>
                <a:cs typeface="+mn-cs"/>
              </a:rPr>
              <a:t>Data for AI Success</a:t>
            </a:r>
            <a:br>
              <a:rPr kumimoji="0" lang="en-US" sz="1600" b="0" i="0" u="none" strike="noStrike" kern="1200" cap="none" spc="0" normalizeH="0" baseline="0" noProof="0">
                <a:ln>
                  <a:noFill/>
                </a:ln>
                <a:solidFill>
                  <a:srgbClr val="292D3A"/>
                </a:solidFill>
                <a:effectLst/>
                <a:uLnTx/>
                <a:uFillTx/>
                <a:latin typeface="HPE Graphik"/>
                <a:ea typeface="+mn-ea"/>
                <a:cs typeface="+mn-cs"/>
              </a:rPr>
            </a:br>
            <a:br>
              <a:rPr kumimoji="0" lang="en-US" sz="1600" b="0" i="0" u="none" strike="noStrike" kern="1200" cap="none" spc="0" normalizeH="0" baseline="0" noProof="0">
                <a:ln>
                  <a:noFill/>
                </a:ln>
                <a:solidFill>
                  <a:srgbClr val="292D3A"/>
                </a:solidFill>
                <a:effectLst/>
                <a:uLnTx/>
                <a:uFillTx/>
                <a:latin typeface="HPE Graphik"/>
                <a:ea typeface="+mn-ea"/>
                <a:cs typeface="+mn-cs"/>
              </a:rPr>
            </a:br>
            <a:r>
              <a:rPr kumimoji="0" lang="en-US" sz="1600" b="0" i="0" u="none" strike="noStrike" kern="1200" cap="none" spc="0" normalizeH="0" baseline="0" noProof="0">
                <a:ln>
                  <a:noFill/>
                </a:ln>
                <a:solidFill>
                  <a:srgbClr val="292D3A"/>
                </a:solidFill>
                <a:effectLst/>
                <a:uLnTx/>
                <a:uFillTx/>
                <a:latin typeface="HPE Graphik"/>
                <a:ea typeface="+mn-ea"/>
                <a:cs typeface="+mn-cs"/>
              </a:rPr>
              <a:t>Transform data from disparate sources into robust pipelines</a:t>
            </a:r>
          </a:p>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600" b="0" i="0" u="none" strike="noStrike" kern="1200" cap="none" spc="0" normalizeH="0" baseline="0" noProof="0">
                <a:ln>
                  <a:noFill/>
                </a:ln>
                <a:solidFill>
                  <a:srgbClr val="292D3A"/>
                </a:solidFill>
                <a:effectLst/>
                <a:uLnTx/>
                <a:uFillTx/>
                <a:latin typeface="HPE Graphik"/>
                <a:ea typeface="+mn-ea"/>
                <a:cs typeface="+mn-cs"/>
              </a:rPr>
              <a:t>Prevalidated hardware ensures component interoperability </a:t>
            </a:r>
          </a:p>
        </p:txBody>
      </p:sp>
      <p:sp>
        <p:nvSpPr>
          <p:cNvPr id="20" name="TextBox 19">
            <a:extLst>
              <a:ext uri="{FF2B5EF4-FFF2-40B4-BE49-F238E27FC236}">
                <a16:creationId xmlns:a16="http://schemas.microsoft.com/office/drawing/2014/main" id="{1E1D1DAD-63D5-B51B-794A-823CB59D8B3A}"/>
              </a:ext>
            </a:extLst>
          </p:cNvPr>
          <p:cNvSpPr txBox="1"/>
          <p:nvPr/>
        </p:nvSpPr>
        <p:spPr>
          <a:xfrm>
            <a:off x="8476768" y="3779023"/>
            <a:ext cx="3177540" cy="2011678"/>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600" b="0" i="0" u="none" strike="noStrike" kern="1200" cap="none" spc="0" normalizeH="0" baseline="0" noProof="0">
                <a:ln>
                  <a:noFill/>
                </a:ln>
                <a:solidFill>
                  <a:srgbClr val="292D3A"/>
                </a:solidFill>
                <a:effectLst/>
                <a:uLnTx/>
                <a:uFillTx/>
                <a:latin typeface="HPE Graphik"/>
                <a:ea typeface="+mn-ea"/>
                <a:cs typeface="+mn-cs"/>
              </a:rPr>
              <a:t>Build and deploy AI solutions</a:t>
            </a:r>
            <a:br>
              <a:rPr kumimoji="0" lang="en-US" sz="1600" b="0" i="0" u="none" strike="noStrike" kern="1200" cap="none" spc="0" normalizeH="0" baseline="0" noProof="0">
                <a:ln>
                  <a:noFill/>
                </a:ln>
                <a:solidFill>
                  <a:srgbClr val="292D3A"/>
                </a:solidFill>
                <a:effectLst/>
                <a:uLnTx/>
                <a:uFillTx/>
                <a:latin typeface="HPE Graphik"/>
                <a:ea typeface="+mn-ea"/>
                <a:cs typeface="+mn-cs"/>
              </a:rPr>
            </a:br>
            <a:r>
              <a:rPr kumimoji="0" lang="en-US" sz="1600" b="0" i="0" u="none" strike="noStrike" kern="1200" cap="none" spc="0" normalizeH="0" baseline="0" noProof="0">
                <a:ln>
                  <a:noFill/>
                </a:ln>
                <a:solidFill>
                  <a:srgbClr val="292D3A"/>
                </a:solidFill>
                <a:effectLst/>
                <a:uLnTx/>
                <a:uFillTx/>
                <a:latin typeface="HPE Graphik"/>
                <a:ea typeface="+mn-ea"/>
                <a:cs typeface="+mn-cs"/>
              </a:rPr>
              <a:t>  </a:t>
            </a:r>
          </a:p>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600" b="0" i="0" u="none" strike="noStrike" kern="1200" cap="none" spc="0" normalizeH="0" baseline="0" noProof="0">
                <a:ln>
                  <a:noFill/>
                </a:ln>
                <a:solidFill>
                  <a:srgbClr val="292D3A"/>
                </a:solidFill>
                <a:effectLst/>
                <a:uLnTx/>
                <a:uFillTx/>
                <a:latin typeface="HPE Graphik"/>
                <a:ea typeface="+mn-ea"/>
                <a:cs typeface="+mn-cs"/>
              </a:rPr>
              <a:t>Experiment, train, and deploy ML models and AI apps without worrying about tools and infrastructure.</a:t>
            </a:r>
          </a:p>
        </p:txBody>
      </p:sp>
      <p:pic>
        <p:nvPicPr>
          <p:cNvPr id="21" name="Picture 20">
            <a:extLst>
              <a:ext uri="{FF2B5EF4-FFF2-40B4-BE49-F238E27FC236}">
                <a16:creationId xmlns:a16="http://schemas.microsoft.com/office/drawing/2014/main" id="{FA957D64-9EA1-50BE-6D04-7786BBED44AC}"/>
              </a:ext>
            </a:extLst>
          </p:cNvPr>
          <p:cNvPicPr>
            <a:picLocks noChangeAspect="1"/>
          </p:cNvPicPr>
          <p:nvPr/>
        </p:nvPicPr>
        <p:blipFill>
          <a:blip r:embed="rId3"/>
          <a:srcRect t="9674"/>
          <a:stretch/>
        </p:blipFill>
        <p:spPr>
          <a:xfrm>
            <a:off x="637735" y="1132759"/>
            <a:ext cx="3321859" cy="2000968"/>
          </a:xfrm>
          <a:prstGeom prst="rect">
            <a:avLst/>
          </a:prstGeom>
        </p:spPr>
      </p:pic>
      <p:pic>
        <p:nvPicPr>
          <p:cNvPr id="22" name="Picture 21">
            <a:extLst>
              <a:ext uri="{FF2B5EF4-FFF2-40B4-BE49-F238E27FC236}">
                <a16:creationId xmlns:a16="http://schemas.microsoft.com/office/drawing/2014/main" id="{9F3B4BA2-BB0D-2A37-7956-6A5780C3B74C}"/>
              </a:ext>
            </a:extLst>
          </p:cNvPr>
          <p:cNvPicPr>
            <a:picLocks noChangeAspect="1"/>
          </p:cNvPicPr>
          <p:nvPr/>
        </p:nvPicPr>
        <p:blipFill>
          <a:blip r:embed="rId4"/>
          <a:stretch>
            <a:fillRect/>
          </a:stretch>
        </p:blipFill>
        <p:spPr>
          <a:xfrm>
            <a:off x="4619140" y="1148440"/>
            <a:ext cx="2993240" cy="1994246"/>
          </a:xfrm>
          <a:prstGeom prst="rect">
            <a:avLst/>
          </a:prstGeom>
        </p:spPr>
      </p:pic>
      <p:pic>
        <p:nvPicPr>
          <p:cNvPr id="23" name="Picture 22">
            <a:extLst>
              <a:ext uri="{FF2B5EF4-FFF2-40B4-BE49-F238E27FC236}">
                <a16:creationId xmlns:a16="http://schemas.microsoft.com/office/drawing/2014/main" id="{BC10166E-1DFB-455A-5FB1-2A3D8D41093B}"/>
              </a:ext>
            </a:extLst>
          </p:cNvPr>
          <p:cNvPicPr>
            <a:picLocks noChangeAspect="1"/>
          </p:cNvPicPr>
          <p:nvPr/>
        </p:nvPicPr>
        <p:blipFill>
          <a:blip r:embed="rId5"/>
          <a:stretch>
            <a:fillRect/>
          </a:stretch>
        </p:blipFill>
        <p:spPr>
          <a:xfrm>
            <a:off x="8447064" y="1121329"/>
            <a:ext cx="3020651" cy="2012509"/>
          </a:xfrm>
          <a:prstGeom prst="rect">
            <a:avLst/>
          </a:prstGeom>
        </p:spPr>
      </p:pic>
      <p:sp>
        <p:nvSpPr>
          <p:cNvPr id="4" name="Slide Number Placeholder 4">
            <a:extLst>
              <a:ext uri="{FF2B5EF4-FFF2-40B4-BE49-F238E27FC236}">
                <a16:creationId xmlns:a16="http://schemas.microsoft.com/office/drawing/2014/main" id="{08B70610-A89D-4A36-8A5D-22C658DCC5D3}"/>
              </a:ext>
            </a:extLst>
          </p:cNvPr>
          <p:cNvSpPr txBox="1">
            <a:spLocks/>
          </p:cNvSpPr>
          <p:nvPr/>
        </p:nvSpPr>
        <p:spPr>
          <a:xfrm>
            <a:off x="11202856" y="6277049"/>
            <a:ext cx="684344" cy="365125"/>
          </a:xfrm>
          <a:prstGeom prst="rect">
            <a:avLst/>
          </a:prstGeom>
        </p:spPr>
        <p:txBody>
          <a:bodyPr vert="horz" lIns="91440" tIns="45720" rIns="91440" bIns="45720" rtlCol="0" anchor="t"/>
          <a:lstStyle>
            <a:defPPr>
              <a:defRPr lang="en-US"/>
            </a:defPPr>
            <a:lvl1pPr marL="0" algn="r" defTabSz="914400" rtl="0" eaLnBrk="1" latinLnBrk="0" hangingPunct="1">
              <a:lnSpc>
                <a:spcPct val="90000"/>
              </a:lnSpc>
              <a:defRPr sz="1200" kern="1200" cap="all" baseline="0">
                <a:solidFill>
                  <a:schemeClr val="bg2"/>
                </a:solidFill>
                <a:latin typeface="MetricHPE Light" panose="020B030303020206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6"/>
              </a:buBlip>
              <a:tabLst/>
              <a:defRPr/>
            </a:pPr>
            <a:fld id="{104FC826-72BB-4AF1-BA01-A94F7396A7DC}" type="slidenum">
              <a:rPr kumimoji="0" lang="en-US" sz="1600" b="0" i="0" u="none" strike="noStrike" kern="1200" cap="all" spc="0" normalizeH="0" baseline="10000" noProof="0" smtClean="0">
                <a:ln>
                  <a:noFill/>
                </a:ln>
                <a:solidFill>
                  <a:srgbClr val="787871"/>
                </a:solidFill>
                <a:effectLst/>
                <a:uLnTx/>
                <a:uFillTx/>
                <a:latin typeface="MetricHPE Light" panose="020B0303030202060203" pitchFamily="34" charset="0"/>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6"/>
                </a:buBlip>
                <a:tabLst/>
                <a:defRPr/>
              </a:pPr>
              <a:t>4</a:t>
            </a:fld>
            <a:endParaRPr kumimoji="0" lang="en-US" sz="1600" b="0" i="0" u="none" strike="noStrike" kern="1200" cap="all" spc="0" normalizeH="0" baseline="10000" noProof="0">
              <a:ln>
                <a:noFill/>
              </a:ln>
              <a:solidFill>
                <a:srgbClr val="787871"/>
              </a:solidFill>
              <a:effectLst/>
              <a:uLnTx/>
              <a:uFillTx/>
              <a:latin typeface="MetricHPE Light" panose="020B0303030202060203" pitchFamily="34" charset="0"/>
              <a:ea typeface="+mn-ea"/>
              <a:cs typeface="+mn-cs"/>
            </a:endParaRPr>
          </a:p>
        </p:txBody>
      </p:sp>
    </p:spTree>
    <p:extLst>
      <p:ext uri="{BB962C8B-B14F-4D97-AF65-F5344CB8AC3E}">
        <p14:creationId xmlns:p14="http://schemas.microsoft.com/office/powerpoint/2010/main" val="131591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B862EF-AED6-3CC3-6A04-F3FEF695B417}"/>
              </a:ext>
            </a:extLst>
          </p:cNvPr>
          <p:cNvSpPr>
            <a:spLocks noGrp="1"/>
          </p:cNvSpPr>
          <p:nvPr>
            <p:ph type="title"/>
          </p:nvPr>
        </p:nvSpPr>
        <p:spPr/>
        <p:txBody>
          <a:bodyPr/>
          <a:lstStyle/>
          <a:p>
            <a:r>
              <a:rPr lang="en-US"/>
              <a:t>HPE Private Cloud AI</a:t>
            </a:r>
          </a:p>
        </p:txBody>
      </p:sp>
      <p:sp>
        <p:nvSpPr>
          <p:cNvPr id="5" name="Text Placeholder 4">
            <a:extLst>
              <a:ext uri="{FF2B5EF4-FFF2-40B4-BE49-F238E27FC236}">
                <a16:creationId xmlns:a16="http://schemas.microsoft.com/office/drawing/2014/main" id="{03B6D2AB-7481-6B0E-8B85-2EB32DA66ACF}"/>
              </a:ext>
            </a:extLst>
          </p:cNvPr>
          <p:cNvSpPr>
            <a:spLocks noGrp="1"/>
          </p:cNvSpPr>
          <p:nvPr>
            <p:ph type="body" sz="quarter" idx="13"/>
          </p:nvPr>
        </p:nvSpPr>
        <p:spPr/>
        <p:txBody>
          <a:bodyPr/>
          <a:lstStyle/>
          <a:p>
            <a:r>
              <a:rPr lang="en-US"/>
              <a:t>Compared to public cloud and DIY </a:t>
            </a:r>
          </a:p>
        </p:txBody>
      </p:sp>
      <p:pic>
        <p:nvPicPr>
          <p:cNvPr id="6" name="Picture 5">
            <a:extLst>
              <a:ext uri="{FF2B5EF4-FFF2-40B4-BE49-F238E27FC236}">
                <a16:creationId xmlns:a16="http://schemas.microsoft.com/office/drawing/2014/main" id="{592EAAEE-3B07-463A-AC26-F985D14B115D}"/>
              </a:ext>
            </a:extLst>
          </p:cNvPr>
          <p:cNvPicPr>
            <a:picLocks noChangeAspect="1"/>
          </p:cNvPicPr>
          <p:nvPr/>
        </p:nvPicPr>
        <p:blipFill>
          <a:blip r:embed="rId2"/>
          <a:stretch>
            <a:fillRect/>
          </a:stretch>
        </p:blipFill>
        <p:spPr>
          <a:xfrm>
            <a:off x="7464740" y="1470278"/>
            <a:ext cx="3485519" cy="3780664"/>
          </a:xfrm>
          <a:prstGeom prst="rect">
            <a:avLst/>
          </a:prstGeom>
        </p:spPr>
      </p:pic>
      <p:sp>
        <p:nvSpPr>
          <p:cNvPr id="7" name="TextBox 6">
            <a:extLst>
              <a:ext uri="{FF2B5EF4-FFF2-40B4-BE49-F238E27FC236}">
                <a16:creationId xmlns:a16="http://schemas.microsoft.com/office/drawing/2014/main" id="{E0F1A4D8-CF24-3D96-9F75-BF9E7866463D}"/>
              </a:ext>
            </a:extLst>
          </p:cNvPr>
          <p:cNvSpPr txBox="1"/>
          <p:nvPr/>
        </p:nvSpPr>
        <p:spPr>
          <a:xfrm>
            <a:off x="745235" y="1470278"/>
            <a:ext cx="6097525" cy="3800716"/>
          </a:xfrm>
          <a:prstGeom prst="rect">
            <a:avLst/>
          </a:prstGeom>
          <a:noFill/>
          <a:ln w="57150">
            <a:noFill/>
            <a:miter lim="800000"/>
          </a:ln>
        </p:spPr>
        <p:txBody>
          <a:bodyPr wrap="square" lIns="90000" tIns="90000" rIns="90000" bIns="90000" rtlCol="0" anchor="ctr" anchorCtr="0">
            <a:noAutofit/>
          </a:bodyPr>
          <a:lstStyle/>
          <a:p>
            <a:pPr marL="0" marR="0" lvl="0" indent="0" algn="l"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800" b="1" i="0" u="none" strike="noStrike" kern="1200" cap="none" spc="0" normalizeH="0" baseline="0" noProof="0">
                <a:ln>
                  <a:noFill/>
                </a:ln>
                <a:solidFill>
                  <a:srgbClr val="292D3A"/>
                </a:solidFill>
                <a:effectLst/>
                <a:uLnTx/>
                <a:uFillTx/>
                <a:latin typeface="HPE Graphik"/>
                <a:ea typeface="+mn-ea"/>
                <a:cs typeface="+mn-cs"/>
              </a:rPr>
              <a:t>Potential savings and key benefits: </a:t>
            </a:r>
          </a:p>
          <a:p>
            <a:pPr marL="285750" marR="0" lvl="0" indent="-2857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92D3A"/>
                </a:solidFill>
                <a:effectLst/>
                <a:uLnTx/>
                <a:uFillTx/>
                <a:latin typeface="HPE Graphik"/>
                <a:ea typeface="+mn-ea"/>
                <a:cs typeface="+mn-cs"/>
              </a:rPr>
              <a:t>Easier to manage </a:t>
            </a:r>
          </a:p>
          <a:p>
            <a:pPr marL="742950" marR="0" lvl="1" indent="-2857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92D3A"/>
                </a:solidFill>
                <a:effectLst/>
                <a:uLnTx/>
                <a:uFillTx/>
                <a:latin typeface="HPE Graphik"/>
                <a:ea typeface="+mn-ea"/>
                <a:cs typeface="+mn-cs"/>
              </a:rPr>
              <a:t>Reduces manual setup and IT resources </a:t>
            </a:r>
          </a:p>
          <a:p>
            <a:pPr marL="742950" marR="0" lvl="1" indent="-2857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92D3A"/>
                </a:solidFill>
                <a:effectLst/>
                <a:uLnTx/>
                <a:uFillTx/>
                <a:latin typeface="HPE Graphik"/>
                <a:ea typeface="+mn-ea"/>
                <a:cs typeface="+mn-cs"/>
              </a:rPr>
              <a:t>More efficient infrastructure = reduced TCO</a:t>
            </a:r>
          </a:p>
          <a:p>
            <a:pPr marL="285750" marR="0" lvl="0" indent="-2857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292D3A"/>
              </a:solidFill>
              <a:effectLst/>
              <a:uLnTx/>
              <a:uFillTx/>
              <a:latin typeface="HPE Graphik"/>
              <a:ea typeface="+mn-ea"/>
              <a:cs typeface="+mn-cs"/>
            </a:endParaRPr>
          </a:p>
          <a:p>
            <a:pPr marL="285750" marR="0" lvl="0" indent="-2857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92D3A"/>
                </a:solidFill>
                <a:effectLst/>
                <a:uLnTx/>
                <a:uFillTx/>
                <a:latin typeface="HPE Graphik"/>
                <a:ea typeface="+mn-ea"/>
                <a:cs typeface="+mn-cs"/>
              </a:rPr>
              <a:t>Faster AI deployment and agility </a:t>
            </a:r>
          </a:p>
          <a:p>
            <a:pPr marL="742950" marR="0" lvl="1" indent="-2857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92D3A"/>
                </a:solidFill>
                <a:effectLst/>
                <a:uLnTx/>
                <a:uFillTx/>
                <a:latin typeface="HPE Graphik"/>
                <a:ea typeface="+mn-ea"/>
                <a:cs typeface="+mn-cs"/>
              </a:rPr>
              <a:t>Integrated tools and flexible architecture </a:t>
            </a:r>
          </a:p>
          <a:p>
            <a:pPr marL="742950" lvl="1" indent="-285750">
              <a:lnSpc>
                <a:spcPct val="90000"/>
              </a:lnSpc>
              <a:spcBef>
                <a:spcPts val="400"/>
              </a:spcBef>
              <a:buFont typeface="Arial" panose="020B0604020202020204" pitchFamily="34" charset="0"/>
              <a:buChar char="•"/>
              <a:defRPr/>
            </a:pPr>
            <a:r>
              <a:rPr lang="en-US"/>
              <a:t>Accelerate workflows with pre-validated NVIDIA AI Blueprints</a:t>
            </a:r>
            <a:endParaRPr kumimoji="0" lang="en-US" sz="1600" i="0" u="none" strike="noStrike" kern="1200" cap="none" spc="0" normalizeH="0" baseline="0" noProof="0">
              <a:ln>
                <a:noFill/>
              </a:ln>
              <a:solidFill>
                <a:srgbClr val="292D3A"/>
              </a:solidFill>
              <a:effectLst/>
              <a:uLnTx/>
              <a:uFillTx/>
              <a:latin typeface="HPE Graphik"/>
              <a:ea typeface="+mn-ea"/>
              <a:cs typeface="+mn-cs"/>
            </a:endParaRPr>
          </a:p>
          <a:p>
            <a:pPr marL="285750" marR="0" lvl="0" indent="-2857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92D3A"/>
                </a:solidFill>
                <a:effectLst/>
                <a:uLnTx/>
                <a:uFillTx/>
                <a:latin typeface="HPE Graphik"/>
                <a:ea typeface="+mn-ea"/>
                <a:cs typeface="+mn-cs"/>
              </a:rPr>
              <a:t>Enhanced security and compliance </a:t>
            </a:r>
          </a:p>
          <a:p>
            <a:pPr marL="742950" marR="0" lvl="1" indent="-2857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92D3A"/>
                </a:solidFill>
                <a:effectLst/>
                <a:uLnTx/>
                <a:uFillTx/>
                <a:latin typeface="HPE Graphik"/>
                <a:ea typeface="+mn-ea"/>
                <a:cs typeface="+mn-cs"/>
              </a:rPr>
              <a:t>Zero-trust security </a:t>
            </a:r>
          </a:p>
          <a:p>
            <a:pPr marL="742950" marR="0" lvl="1" indent="-28575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92D3A"/>
                </a:solidFill>
                <a:effectLst/>
                <a:uLnTx/>
                <a:uFillTx/>
                <a:latin typeface="HPE Graphik"/>
                <a:ea typeface="+mn-ea"/>
                <a:cs typeface="+mn-cs"/>
              </a:rPr>
              <a:t>Built-in governance &amp; compliance tools	</a:t>
            </a:r>
          </a:p>
        </p:txBody>
      </p:sp>
      <p:sp>
        <p:nvSpPr>
          <p:cNvPr id="8" name="TextBox 7">
            <a:extLst>
              <a:ext uri="{FF2B5EF4-FFF2-40B4-BE49-F238E27FC236}">
                <a16:creationId xmlns:a16="http://schemas.microsoft.com/office/drawing/2014/main" id="{1C88C741-4369-D090-239C-DF3A30570888}"/>
              </a:ext>
            </a:extLst>
          </p:cNvPr>
          <p:cNvSpPr txBox="1"/>
          <p:nvPr/>
        </p:nvSpPr>
        <p:spPr>
          <a:xfrm>
            <a:off x="745235" y="5268677"/>
            <a:ext cx="7708900" cy="584200"/>
          </a:xfrm>
          <a:prstGeom prst="rect">
            <a:avLst/>
          </a:prstGeom>
          <a:noFill/>
          <a:ln w="57150">
            <a:noFill/>
            <a:miter lim="800000"/>
          </a:ln>
        </p:spPr>
        <p:txBody>
          <a:bodyPr wrap="square" lIns="90000" tIns="90000" rIns="90000" bIns="90000" rtlCol="0" anchor="ctr" anchorCtr="0">
            <a:noAutofit/>
          </a:bodyPr>
          <a:lstStyle/>
          <a:p>
            <a:pPr marL="0" marR="0" lvl="0" indent="0" algn="l"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800" b="1" i="0" u="none" strike="noStrike" kern="1200" cap="none" spc="0" normalizeH="0" baseline="0" noProof="0">
                <a:ln>
                  <a:noFill/>
                </a:ln>
                <a:solidFill>
                  <a:srgbClr val="292D3A"/>
                </a:solidFill>
                <a:effectLst/>
                <a:uLnTx/>
                <a:uFillTx/>
                <a:latin typeface="HPE Graphik"/>
                <a:ea typeface="+mn-ea"/>
                <a:cs typeface="+mn-cs"/>
              </a:rPr>
              <a:t>Learn more:</a:t>
            </a:r>
            <a:br>
              <a:rPr kumimoji="0" lang="en-US" sz="1800" b="1" i="0" u="none" strike="noStrike" kern="1200" cap="none" spc="0" normalizeH="0" baseline="0" noProof="0">
                <a:ln>
                  <a:noFill/>
                </a:ln>
                <a:solidFill>
                  <a:srgbClr val="292D3A"/>
                </a:solidFill>
                <a:effectLst/>
                <a:uLnTx/>
                <a:uFillTx/>
                <a:latin typeface="HPE Graphik"/>
                <a:ea typeface="+mn-ea"/>
                <a:cs typeface="+mn-cs"/>
              </a:rPr>
            </a:br>
            <a:r>
              <a:rPr kumimoji="0" lang="en-US" sz="1600" b="1" i="0" u="sng" strike="noStrike" kern="1200" cap="none" spc="0" normalizeH="0" baseline="0" noProof="0">
                <a:ln>
                  <a:noFill/>
                </a:ln>
                <a:solidFill>
                  <a:srgbClr val="000000"/>
                </a:solidFill>
                <a:effectLst/>
                <a:uLnTx/>
                <a:uFillTx/>
                <a:latin typeface="HPE Graphik"/>
                <a:ea typeface="Times New Roman" panose="02020603050405020304" pitchFamily="18" charset="0"/>
                <a:cs typeface="+mn-cs"/>
                <a:hlinkClick r:id="rId3"/>
              </a:rPr>
              <a:t>https://www.hpe.com/psnow/doc/a00146433enw</a:t>
            </a:r>
            <a:endParaRPr kumimoji="0" lang="en-US" sz="1800" b="1" i="0" u="none" strike="noStrike" kern="1200" cap="none" spc="0" normalizeH="0" baseline="0" noProof="0">
              <a:ln>
                <a:noFill/>
              </a:ln>
              <a:solidFill>
                <a:srgbClr val="292D3A"/>
              </a:solidFill>
              <a:effectLst/>
              <a:uLnTx/>
              <a:uFillTx/>
              <a:latin typeface="HPE Graphik"/>
              <a:ea typeface="+mn-ea"/>
              <a:cs typeface="+mn-cs"/>
            </a:endParaRPr>
          </a:p>
        </p:txBody>
      </p:sp>
    </p:spTree>
    <p:extLst>
      <p:ext uri="{BB962C8B-B14F-4D97-AF65-F5344CB8AC3E}">
        <p14:creationId xmlns:p14="http://schemas.microsoft.com/office/powerpoint/2010/main" val="190070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73467-C216-B7C5-03BF-E8FE2D2129C8}"/>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D8EBEF3-727A-2792-9C6A-DD66B2F2AD9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06" imgH="306" progId="TCLayout.ActiveDocument.1">
                  <p:embed/>
                </p:oleObj>
              </mc:Choice>
              <mc:Fallback>
                <p:oleObj name="think-cell Slide" r:id="rId7" imgW="306" imgH="306" progId="TCLayout.ActiveDocument.1">
                  <p:embed/>
                  <p:pic>
                    <p:nvPicPr>
                      <p:cNvPr id="6" name="think-cell data - do not delete" hidden="1">
                        <a:extLst>
                          <a:ext uri="{FF2B5EF4-FFF2-40B4-BE49-F238E27FC236}">
                            <a16:creationId xmlns:a16="http://schemas.microsoft.com/office/drawing/2014/main" id="{5D8EBEF3-727A-2792-9C6A-DD66B2F2AD9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A1E6F2DE-2955-8A92-252B-B7D7C7ECE2CF}"/>
              </a:ext>
            </a:extLst>
          </p:cNvPr>
          <p:cNvSpPr txBox="1"/>
          <p:nvPr/>
        </p:nvSpPr>
        <p:spPr>
          <a:xfrm>
            <a:off x="2537748" y="2818716"/>
            <a:ext cx="2286000" cy="914400"/>
          </a:xfrm>
          <a:prstGeom prst="rect">
            <a:avLst/>
          </a:prstGeom>
          <a:noFill/>
          <a:ln w="57150">
            <a:noFill/>
            <a:miter lim="800000"/>
          </a:ln>
        </p:spPr>
        <p:txBody>
          <a:bodyPr wrap="square">
            <a:noAutofit/>
          </a:bodyPr>
          <a:lstStyle/>
          <a:p>
            <a:pPr marL="0" marR="0" lvl="0" indent="0" algn="ctr" defTabSz="152385" rtl="0" eaLnBrk="1" fontAlgn="auto" latinLnBrk="0" hangingPunct="1">
              <a:lnSpc>
                <a:spcPct val="90000"/>
              </a:lnSpc>
              <a:spcBef>
                <a:spcPts val="0"/>
              </a:spcBef>
              <a:spcAft>
                <a:spcPts val="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PE Graphik Light" pitchFamily="50" charset="0"/>
                <a:ea typeface="+mn-ea"/>
                <a:cs typeface="+mn-cs"/>
              </a:rPr>
              <a:t>Transform every customer interaction into an intelligent, compliant, and personalized experience!</a:t>
            </a:r>
          </a:p>
        </p:txBody>
      </p:sp>
      <p:sp>
        <p:nvSpPr>
          <p:cNvPr id="13" name="Rectangle 12">
            <a:extLst>
              <a:ext uri="{FF2B5EF4-FFF2-40B4-BE49-F238E27FC236}">
                <a16:creationId xmlns:a16="http://schemas.microsoft.com/office/drawing/2014/main" id="{59856EBB-95D8-3E71-5082-8CBDF3E4DB29}"/>
              </a:ext>
            </a:extLst>
          </p:cNvPr>
          <p:cNvSpPr/>
          <p:nvPr/>
        </p:nvSpPr>
        <p:spPr>
          <a:xfrm>
            <a:off x="175350" y="1349509"/>
            <a:ext cx="22860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85"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PE Graphik" pitchFamily="50" charset="0"/>
                <a:ea typeface="+mn-ea"/>
                <a:cs typeface="+mn-cs"/>
              </a:rPr>
              <a:t>AI-powered Vision Analytics</a:t>
            </a:r>
          </a:p>
        </p:txBody>
      </p:sp>
      <p:sp>
        <p:nvSpPr>
          <p:cNvPr id="14" name="Rectangle 13">
            <a:extLst>
              <a:ext uri="{FF2B5EF4-FFF2-40B4-BE49-F238E27FC236}">
                <a16:creationId xmlns:a16="http://schemas.microsoft.com/office/drawing/2014/main" id="{346BAE54-4B90-2558-8C87-514F6B0C9128}"/>
              </a:ext>
            </a:extLst>
          </p:cNvPr>
          <p:cNvSpPr/>
          <p:nvPr/>
        </p:nvSpPr>
        <p:spPr>
          <a:xfrm>
            <a:off x="2560608" y="1349509"/>
            <a:ext cx="22860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85"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PE Graphik" pitchFamily="50" charset="0"/>
                <a:ea typeface="+mn-ea"/>
                <a:cs typeface="+mn-cs"/>
              </a:rPr>
              <a:t>Agentic AI Customer Service</a:t>
            </a:r>
          </a:p>
        </p:txBody>
      </p:sp>
      <p:sp>
        <p:nvSpPr>
          <p:cNvPr id="15" name="Rectangle 14">
            <a:extLst>
              <a:ext uri="{FF2B5EF4-FFF2-40B4-BE49-F238E27FC236}">
                <a16:creationId xmlns:a16="http://schemas.microsoft.com/office/drawing/2014/main" id="{FC898179-1402-D6E0-CCBF-7524BD83FD9F}"/>
              </a:ext>
            </a:extLst>
          </p:cNvPr>
          <p:cNvSpPr/>
          <p:nvPr/>
        </p:nvSpPr>
        <p:spPr>
          <a:xfrm>
            <a:off x="4945866" y="1349509"/>
            <a:ext cx="22860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85"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PE Graphik" pitchFamily="50" charset="0"/>
                <a:ea typeface="+mn-ea"/>
                <a:cs typeface="+mn-cs"/>
              </a:rPr>
              <a:t>AI Traffic Report</a:t>
            </a:r>
          </a:p>
        </p:txBody>
      </p:sp>
      <p:sp>
        <p:nvSpPr>
          <p:cNvPr id="16" name="Rectangle 15">
            <a:extLst>
              <a:ext uri="{FF2B5EF4-FFF2-40B4-BE49-F238E27FC236}">
                <a16:creationId xmlns:a16="http://schemas.microsoft.com/office/drawing/2014/main" id="{FBCC4378-BBCB-F1A8-0229-69E0E564F504}"/>
              </a:ext>
            </a:extLst>
          </p:cNvPr>
          <p:cNvSpPr/>
          <p:nvPr/>
        </p:nvSpPr>
        <p:spPr>
          <a:xfrm>
            <a:off x="7331124" y="1349509"/>
            <a:ext cx="22860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85"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PE Graphik" pitchFamily="50" charset="0"/>
                <a:ea typeface="+mn-ea"/>
                <a:cs typeface="+mn-cs"/>
              </a:rPr>
              <a:t>AI Code Assistant</a:t>
            </a:r>
          </a:p>
        </p:txBody>
      </p:sp>
      <p:sp>
        <p:nvSpPr>
          <p:cNvPr id="21" name="Rectangle 20">
            <a:extLst>
              <a:ext uri="{FF2B5EF4-FFF2-40B4-BE49-F238E27FC236}">
                <a16:creationId xmlns:a16="http://schemas.microsoft.com/office/drawing/2014/main" id="{DD87A634-ED61-EDDC-FC6A-2E763B967093}"/>
              </a:ext>
            </a:extLst>
          </p:cNvPr>
          <p:cNvSpPr/>
          <p:nvPr/>
        </p:nvSpPr>
        <p:spPr>
          <a:xfrm>
            <a:off x="175350" y="3753823"/>
            <a:ext cx="22860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52385">
              <a:lnSpc>
                <a:spcPct val="90000"/>
              </a:lnSpc>
              <a:defRPr/>
            </a:pPr>
            <a:r>
              <a:rPr lang="en-US" sz="1400" b="1"/>
              <a:t>Build an Intelligent AI Agent With the AI-Q NVIDIA Blueprint</a:t>
            </a:r>
            <a:endParaRPr kumimoji="0" lang="en-US" sz="1400" b="1" i="0" u="none" strike="noStrike" kern="1200" cap="none" spc="0" normalizeH="0" baseline="0" noProof="0">
              <a:ln>
                <a:noFill/>
              </a:ln>
              <a:solidFill>
                <a:srgbClr val="FFFFFF"/>
              </a:solidFill>
              <a:effectLst/>
              <a:uLnTx/>
              <a:uFillTx/>
              <a:latin typeface="HPE Graphik" pitchFamily="50" charset="0"/>
              <a:ea typeface="+mn-ea"/>
              <a:cs typeface="+mn-cs"/>
            </a:endParaRPr>
          </a:p>
        </p:txBody>
      </p:sp>
      <p:sp>
        <p:nvSpPr>
          <p:cNvPr id="22" name="Rectangle 21">
            <a:extLst>
              <a:ext uri="{FF2B5EF4-FFF2-40B4-BE49-F238E27FC236}">
                <a16:creationId xmlns:a16="http://schemas.microsoft.com/office/drawing/2014/main" id="{D0F8CB9C-370C-CBEE-5861-95015636D08D}"/>
              </a:ext>
            </a:extLst>
          </p:cNvPr>
          <p:cNvSpPr/>
          <p:nvPr/>
        </p:nvSpPr>
        <p:spPr>
          <a:xfrm>
            <a:off x="2560608" y="3753823"/>
            <a:ext cx="22860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85"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PE Graphik" pitchFamily="50" charset="0"/>
                <a:ea typeface="+mn-ea"/>
                <a:cs typeface="+mn-cs"/>
              </a:rPr>
              <a:t>Bulk Document Analysis</a:t>
            </a:r>
          </a:p>
        </p:txBody>
      </p:sp>
      <p:sp>
        <p:nvSpPr>
          <p:cNvPr id="23" name="Rectangle 22">
            <a:extLst>
              <a:ext uri="{FF2B5EF4-FFF2-40B4-BE49-F238E27FC236}">
                <a16:creationId xmlns:a16="http://schemas.microsoft.com/office/drawing/2014/main" id="{967CF2D1-F18A-C0AA-38EC-D9DA2A76C14E}"/>
              </a:ext>
            </a:extLst>
          </p:cNvPr>
          <p:cNvSpPr/>
          <p:nvPr/>
        </p:nvSpPr>
        <p:spPr>
          <a:xfrm>
            <a:off x="4945866" y="3753823"/>
            <a:ext cx="22860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85"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HPE Graphik" pitchFamily="50" charset="0"/>
                <a:ea typeface="+mn-ea"/>
                <a:cs typeface="+mn-cs"/>
              </a:rPr>
              <a:t>End to End Audio Conversational Agent</a:t>
            </a:r>
          </a:p>
        </p:txBody>
      </p:sp>
      <p:sp>
        <p:nvSpPr>
          <p:cNvPr id="24" name="Rectangle 23">
            <a:extLst>
              <a:ext uri="{FF2B5EF4-FFF2-40B4-BE49-F238E27FC236}">
                <a16:creationId xmlns:a16="http://schemas.microsoft.com/office/drawing/2014/main" id="{4A680B3C-2AC0-3DE5-D56E-3F4542DE0C2F}"/>
              </a:ext>
            </a:extLst>
          </p:cNvPr>
          <p:cNvSpPr/>
          <p:nvPr/>
        </p:nvSpPr>
        <p:spPr>
          <a:xfrm>
            <a:off x="7331124" y="3753823"/>
            <a:ext cx="22860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85"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PE Graphik" pitchFamily="50" charset="0"/>
                <a:ea typeface="+mn-ea"/>
                <a:cs typeface="+mn-cs"/>
              </a:rPr>
              <a:t>Live Stream Frame Analytics</a:t>
            </a:r>
          </a:p>
        </p:txBody>
      </p:sp>
      <p:sp>
        <p:nvSpPr>
          <p:cNvPr id="3" name="Title 2">
            <a:extLst>
              <a:ext uri="{FF2B5EF4-FFF2-40B4-BE49-F238E27FC236}">
                <a16:creationId xmlns:a16="http://schemas.microsoft.com/office/drawing/2014/main" id="{5EB615D7-4001-CD2D-660C-22964E9DB64C}"/>
              </a:ext>
            </a:extLst>
          </p:cNvPr>
          <p:cNvSpPr>
            <a:spLocks noGrp="1"/>
          </p:cNvSpPr>
          <p:nvPr>
            <p:ph type="title" idx="4294967295"/>
          </p:nvPr>
        </p:nvSpPr>
        <p:spPr>
          <a:xfrm>
            <a:off x="0" y="526535"/>
            <a:ext cx="12192000" cy="401637"/>
          </a:xfrm>
        </p:spPr>
        <p:txBody>
          <a:bodyPr vert="horz"/>
          <a:lstStyle/>
          <a:p>
            <a:pPr algn="ctr"/>
            <a:r>
              <a:rPr lang="en-US" sz="4000">
                <a:solidFill>
                  <a:schemeClr val="bg1"/>
                </a:solidFill>
              </a:rPr>
              <a:t>Real AI use cases – ready to deploy</a:t>
            </a:r>
          </a:p>
        </p:txBody>
      </p:sp>
      <p:sp>
        <p:nvSpPr>
          <p:cNvPr id="17" name="TextBox 16">
            <a:extLst>
              <a:ext uri="{FF2B5EF4-FFF2-40B4-BE49-F238E27FC236}">
                <a16:creationId xmlns:a16="http://schemas.microsoft.com/office/drawing/2014/main" id="{AE5467A3-F574-2860-F453-1ABD06CEC387}"/>
              </a:ext>
            </a:extLst>
          </p:cNvPr>
          <p:cNvSpPr txBox="1"/>
          <p:nvPr/>
        </p:nvSpPr>
        <p:spPr>
          <a:xfrm>
            <a:off x="175350" y="2818716"/>
            <a:ext cx="2286000" cy="914400"/>
          </a:xfrm>
          <a:prstGeom prst="rect">
            <a:avLst/>
          </a:prstGeom>
          <a:noFill/>
          <a:ln w="57150">
            <a:noFill/>
            <a:miter lim="800000"/>
          </a:ln>
        </p:spPr>
        <p:txBody>
          <a:bodyPr wrap="square">
            <a:noAutofit/>
          </a:bodyPr>
          <a:lstStyle/>
          <a:p>
            <a:pPr marL="0" marR="0" lvl="0" indent="0" algn="ctr" defTabSz="152385" rtl="0" eaLnBrk="1" fontAlgn="auto" latinLnBrk="0" hangingPunct="1">
              <a:lnSpc>
                <a:spcPct val="90000"/>
              </a:lnSpc>
              <a:spcBef>
                <a:spcPts val="0"/>
              </a:spcBef>
              <a:spcAft>
                <a:spcPts val="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PE Graphik Light" pitchFamily="50" charset="0"/>
                <a:ea typeface="+mn-ea"/>
                <a:cs typeface="+mn-cs"/>
              </a:rPr>
              <a:t>A faster, smarter way to extract meaning from visual data across operations.</a:t>
            </a:r>
          </a:p>
        </p:txBody>
      </p:sp>
      <p:sp>
        <p:nvSpPr>
          <p:cNvPr id="20" name="TextBox 19">
            <a:extLst>
              <a:ext uri="{FF2B5EF4-FFF2-40B4-BE49-F238E27FC236}">
                <a16:creationId xmlns:a16="http://schemas.microsoft.com/office/drawing/2014/main" id="{9C87AAA3-F512-8EB2-8142-FD6735A77637}"/>
              </a:ext>
            </a:extLst>
          </p:cNvPr>
          <p:cNvSpPr txBox="1"/>
          <p:nvPr/>
        </p:nvSpPr>
        <p:spPr>
          <a:xfrm>
            <a:off x="4900146" y="2818716"/>
            <a:ext cx="2286000" cy="914400"/>
          </a:xfrm>
          <a:prstGeom prst="rect">
            <a:avLst/>
          </a:prstGeom>
          <a:noFill/>
          <a:ln w="57150">
            <a:noFill/>
            <a:miter lim="800000"/>
          </a:ln>
        </p:spPr>
        <p:txBody>
          <a:bodyPr wrap="square">
            <a:noAutofit/>
          </a:bodyPr>
          <a:lstStyle/>
          <a:p>
            <a:pPr marL="0" marR="0" lvl="0" indent="0" algn="ctr" defTabSz="152385" rtl="0" eaLnBrk="1" fontAlgn="auto" latinLnBrk="0" hangingPunct="1">
              <a:lnSpc>
                <a:spcPct val="90000"/>
              </a:lnSpc>
              <a:spcBef>
                <a:spcPts val="0"/>
              </a:spcBef>
              <a:spcAft>
                <a:spcPts val="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PE Graphik Light" pitchFamily="50" charset="0"/>
                <a:ea typeface="+mn-ea"/>
                <a:cs typeface="+mn-cs"/>
              </a:rPr>
              <a:t>From Chaos to Clarity: Real-Time Traffic Intelligence.</a:t>
            </a:r>
          </a:p>
        </p:txBody>
      </p:sp>
      <p:sp>
        <p:nvSpPr>
          <p:cNvPr id="34" name="TextBox 33">
            <a:extLst>
              <a:ext uri="{FF2B5EF4-FFF2-40B4-BE49-F238E27FC236}">
                <a16:creationId xmlns:a16="http://schemas.microsoft.com/office/drawing/2014/main" id="{1CDC33AA-32DB-2B1D-3133-D0C979E7604A}"/>
              </a:ext>
            </a:extLst>
          </p:cNvPr>
          <p:cNvSpPr txBox="1"/>
          <p:nvPr/>
        </p:nvSpPr>
        <p:spPr>
          <a:xfrm>
            <a:off x="7262544" y="2818716"/>
            <a:ext cx="2377440" cy="914400"/>
          </a:xfrm>
          <a:prstGeom prst="rect">
            <a:avLst/>
          </a:prstGeom>
          <a:noFill/>
          <a:ln w="57150">
            <a:noFill/>
            <a:miter lim="800000"/>
          </a:ln>
        </p:spPr>
        <p:txBody>
          <a:bodyPr wrap="square">
            <a:noAutofit/>
          </a:bodyPr>
          <a:lstStyle/>
          <a:p>
            <a:pPr marL="0" marR="0" lvl="0" indent="0" algn="ctr" defTabSz="152385" rtl="0" eaLnBrk="1" fontAlgn="auto" latinLnBrk="0" hangingPunct="1">
              <a:lnSpc>
                <a:spcPct val="90000"/>
              </a:lnSpc>
              <a:spcBef>
                <a:spcPts val="0"/>
              </a:spcBef>
              <a:spcAft>
                <a:spcPts val="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PE Graphik Light" pitchFamily="50" charset="0"/>
                <a:ea typeface="+mn-ea"/>
                <a:cs typeface="+mn-cs"/>
              </a:rPr>
              <a:t>Imagine every line of code written faster, documented better, and kept secure, by an AI that never leaves your walls!</a:t>
            </a:r>
          </a:p>
        </p:txBody>
      </p:sp>
      <p:sp>
        <p:nvSpPr>
          <p:cNvPr id="36" name="TextBox 35">
            <a:extLst>
              <a:ext uri="{FF2B5EF4-FFF2-40B4-BE49-F238E27FC236}">
                <a16:creationId xmlns:a16="http://schemas.microsoft.com/office/drawing/2014/main" id="{968DACE5-796C-99AA-7CFA-E554ABA710AF}"/>
              </a:ext>
            </a:extLst>
          </p:cNvPr>
          <p:cNvSpPr txBox="1"/>
          <p:nvPr/>
        </p:nvSpPr>
        <p:spPr>
          <a:xfrm>
            <a:off x="175350" y="5235594"/>
            <a:ext cx="2286000" cy="914400"/>
          </a:xfrm>
          <a:prstGeom prst="rect">
            <a:avLst/>
          </a:prstGeom>
          <a:noFill/>
          <a:ln w="57150">
            <a:noFill/>
            <a:miter lim="800000"/>
          </a:ln>
        </p:spPr>
        <p:txBody>
          <a:bodyPr wrap="square">
            <a:noAutofit/>
          </a:bodyPr>
          <a:lstStyle/>
          <a:p>
            <a:pPr marL="0" marR="0" lvl="0" indent="0" algn="ctr" defTabSz="152385" rtl="0" eaLnBrk="1" fontAlgn="auto" latinLnBrk="0" hangingPunct="1">
              <a:lnSpc>
                <a:spcPct val="90000"/>
              </a:lnSpc>
              <a:spcBef>
                <a:spcPts val="0"/>
              </a:spcBef>
              <a:spcAft>
                <a:spcPts val="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PE Graphik Light" pitchFamily="50" charset="0"/>
                <a:ea typeface="+mn-ea"/>
                <a:cs typeface="+mn-cs"/>
              </a:rPr>
              <a:t>Build AI agent interfaces to multimodal enterprise data that use tools and reason</a:t>
            </a:r>
          </a:p>
        </p:txBody>
      </p:sp>
      <p:sp>
        <p:nvSpPr>
          <p:cNvPr id="37" name="TextBox 36">
            <a:extLst>
              <a:ext uri="{FF2B5EF4-FFF2-40B4-BE49-F238E27FC236}">
                <a16:creationId xmlns:a16="http://schemas.microsoft.com/office/drawing/2014/main" id="{903BE780-4A36-EDA7-AEA0-35AE8E31AF6E}"/>
              </a:ext>
            </a:extLst>
          </p:cNvPr>
          <p:cNvSpPr txBox="1"/>
          <p:nvPr/>
        </p:nvSpPr>
        <p:spPr>
          <a:xfrm>
            <a:off x="2560608" y="5235594"/>
            <a:ext cx="2286000" cy="914400"/>
          </a:xfrm>
          <a:prstGeom prst="rect">
            <a:avLst/>
          </a:prstGeom>
          <a:noFill/>
          <a:ln w="57150">
            <a:noFill/>
            <a:miter lim="800000"/>
          </a:ln>
        </p:spPr>
        <p:txBody>
          <a:bodyPr wrap="square">
            <a:noAutofit/>
          </a:bodyPr>
          <a:lstStyle/>
          <a:p>
            <a:pPr marL="0" marR="0" lvl="0" indent="0" algn="ctr" defTabSz="152385" rtl="0" eaLnBrk="1" fontAlgn="auto" latinLnBrk="0" hangingPunct="1">
              <a:lnSpc>
                <a:spcPct val="90000"/>
              </a:lnSpc>
              <a:spcBef>
                <a:spcPts val="0"/>
              </a:spcBef>
              <a:spcAft>
                <a:spcPts val="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PE Graphik Light" pitchFamily="50" charset="0"/>
                <a:ea typeface="+mn-ea"/>
                <a:cs typeface="+mn-cs"/>
              </a:rPr>
              <a:t>Bulk document analysis that’s fast, private, and built for enterprise scale</a:t>
            </a:r>
          </a:p>
        </p:txBody>
      </p:sp>
      <p:sp>
        <p:nvSpPr>
          <p:cNvPr id="38" name="TextBox 37">
            <a:extLst>
              <a:ext uri="{FF2B5EF4-FFF2-40B4-BE49-F238E27FC236}">
                <a16:creationId xmlns:a16="http://schemas.microsoft.com/office/drawing/2014/main" id="{1602C07B-5C7F-B1DF-D259-9220FA586C1F}"/>
              </a:ext>
            </a:extLst>
          </p:cNvPr>
          <p:cNvSpPr txBox="1"/>
          <p:nvPr/>
        </p:nvSpPr>
        <p:spPr>
          <a:xfrm>
            <a:off x="4945866" y="5235594"/>
            <a:ext cx="2286000" cy="914400"/>
          </a:xfrm>
          <a:prstGeom prst="rect">
            <a:avLst/>
          </a:prstGeom>
          <a:noFill/>
          <a:ln w="57150">
            <a:noFill/>
            <a:miter lim="800000"/>
          </a:ln>
        </p:spPr>
        <p:txBody>
          <a:bodyPr wrap="square">
            <a:noAutofit/>
          </a:bodyPr>
          <a:lstStyle/>
          <a:p>
            <a:pPr marL="0" marR="0" lvl="0" indent="0" algn="ctr" defTabSz="152385" rtl="0" eaLnBrk="1" fontAlgn="auto" latinLnBrk="0" hangingPunct="1">
              <a:lnSpc>
                <a:spcPct val="90000"/>
              </a:lnSpc>
              <a:spcBef>
                <a:spcPts val="0"/>
              </a:spcBef>
              <a:spcAft>
                <a:spcPts val="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PE Graphik Light" pitchFamily="50" charset="0"/>
                <a:ea typeface="+mn-ea"/>
                <a:cs typeface="+mn-cs"/>
              </a:rPr>
              <a:t>Imagine every customer call answered instantly, by a voice that sounds human, responds intelligently, and keeps your data safe.</a:t>
            </a:r>
          </a:p>
        </p:txBody>
      </p:sp>
      <p:sp>
        <p:nvSpPr>
          <p:cNvPr id="39" name="TextBox 38">
            <a:extLst>
              <a:ext uri="{FF2B5EF4-FFF2-40B4-BE49-F238E27FC236}">
                <a16:creationId xmlns:a16="http://schemas.microsoft.com/office/drawing/2014/main" id="{8CC40F67-3122-4C21-AB17-88B08201A44A}"/>
              </a:ext>
            </a:extLst>
          </p:cNvPr>
          <p:cNvSpPr txBox="1"/>
          <p:nvPr/>
        </p:nvSpPr>
        <p:spPr>
          <a:xfrm>
            <a:off x="7331124" y="5235594"/>
            <a:ext cx="2286000" cy="914400"/>
          </a:xfrm>
          <a:prstGeom prst="rect">
            <a:avLst/>
          </a:prstGeom>
          <a:noFill/>
          <a:ln w="57150">
            <a:noFill/>
            <a:miter lim="800000"/>
          </a:ln>
        </p:spPr>
        <p:txBody>
          <a:bodyPr wrap="square">
            <a:noAutofit/>
          </a:bodyPr>
          <a:lstStyle/>
          <a:p>
            <a:pPr marL="0" marR="0" lvl="0" indent="0" algn="ctr" defTabSz="152385" rtl="0" eaLnBrk="1" fontAlgn="auto" latinLnBrk="0" hangingPunct="1">
              <a:lnSpc>
                <a:spcPct val="90000"/>
              </a:lnSpc>
              <a:spcBef>
                <a:spcPts val="0"/>
              </a:spcBef>
              <a:spcAft>
                <a:spcPts val="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PE Graphik Light" pitchFamily="50" charset="0"/>
                <a:ea typeface="+mn-ea"/>
                <a:cs typeface="+mn-cs"/>
              </a:rPr>
              <a:t>Turn you video streams into live intelligence! AI-powered frame analysis that converts any live camera feed into structured actionable insights.</a:t>
            </a:r>
          </a:p>
        </p:txBody>
      </p:sp>
      <p:pic>
        <p:nvPicPr>
          <p:cNvPr id="10" name="Picture 9" descr="A computer screen with green text on it&#10;&#10;AI-generated content may be incorrect.">
            <a:extLst>
              <a:ext uri="{FF2B5EF4-FFF2-40B4-BE49-F238E27FC236}">
                <a16:creationId xmlns:a16="http://schemas.microsoft.com/office/drawing/2014/main" id="{2CF0F71C-3ED4-4D6F-BAB4-1A74A28C897D}"/>
              </a:ext>
            </a:extLst>
          </p:cNvPr>
          <p:cNvPicPr preferRelativeResize="0">
            <a:picLocks noChangeAspect="1"/>
          </p:cNvPicPr>
          <p:nvPr/>
        </p:nvPicPr>
        <p:blipFill>
          <a:blip r:embed="rId9" cstate="email">
            <a:extLst>
              <a:ext uri="{28A0092B-C50C-407E-A947-70E740481C1C}">
                <a14:useLocalDpi xmlns:a14="http://schemas.microsoft.com/office/drawing/2010/main"/>
              </a:ext>
            </a:extLst>
          </a:blip>
          <a:srcRect l="-416" t="410" r="46498" b="-3"/>
          <a:stretch>
            <a:fillRect/>
          </a:stretch>
        </p:blipFill>
        <p:spPr>
          <a:xfrm>
            <a:off x="7813724" y="1892479"/>
            <a:ext cx="1320800" cy="914400"/>
          </a:xfrm>
          <a:prstGeom prst="rect">
            <a:avLst/>
          </a:prstGeom>
        </p:spPr>
      </p:pic>
      <p:pic>
        <p:nvPicPr>
          <p:cNvPr id="2" name="Picture 1" descr="A close-up of a security camera&#10;&#10;AI-generated content may be incorrect.">
            <a:extLst>
              <a:ext uri="{FF2B5EF4-FFF2-40B4-BE49-F238E27FC236}">
                <a16:creationId xmlns:a16="http://schemas.microsoft.com/office/drawing/2014/main" id="{BE116816-DEE5-2587-072D-0FBF756DD720}"/>
              </a:ext>
            </a:extLst>
          </p:cNvPr>
          <p:cNvPicPr preferRelativeResize="0">
            <a:picLocks noChangeAspect="1"/>
          </p:cNvPicPr>
          <p:nvPr/>
        </p:nvPicPr>
        <p:blipFill>
          <a:blip r:embed="rId10" cstate="email">
            <a:extLst>
              <a:ext uri="{28A0092B-C50C-407E-A947-70E740481C1C}">
                <a14:useLocalDpi xmlns:a14="http://schemas.microsoft.com/office/drawing/2010/main"/>
              </a:ext>
            </a:extLst>
          </a:blip>
          <a:srcRect t="-722" r="8370" b="44499"/>
          <a:stretch>
            <a:fillRect/>
          </a:stretch>
        </p:blipFill>
        <p:spPr>
          <a:xfrm>
            <a:off x="657950" y="1892479"/>
            <a:ext cx="1320800" cy="914400"/>
          </a:xfrm>
          <a:prstGeom prst="rect">
            <a:avLst/>
          </a:prstGeom>
        </p:spPr>
      </p:pic>
      <p:pic>
        <p:nvPicPr>
          <p:cNvPr id="4" name="Picture 19">
            <a:extLst>
              <a:ext uri="{FF2B5EF4-FFF2-40B4-BE49-F238E27FC236}">
                <a16:creationId xmlns:a16="http://schemas.microsoft.com/office/drawing/2014/main" id="{039E1653-D413-4401-60B8-48347EDE4F07}"/>
              </a:ext>
            </a:extLst>
          </p:cNvPr>
          <p:cNvPicPr preferRelativeResize="0">
            <a:picLocks noChangeAspect="1"/>
          </p:cNvPicPr>
          <p:nvPr>
            <p:custDataLst>
              <p:tags r:id="rId2"/>
            </p:custDataLst>
          </p:nvPr>
        </p:nvPicPr>
        <p:blipFill rotWithShape="1">
          <a:blip r:embed="rId11" cstate="screen">
            <a:extLst>
              <a:ext uri="{28A0092B-C50C-407E-A947-70E740481C1C}">
                <a14:useLocalDpi xmlns:a14="http://schemas.microsoft.com/office/drawing/2010/main"/>
              </a:ext>
            </a:extLst>
          </a:blip>
          <a:srcRect l="-1184" t="13782" r="-1217" b="23535"/>
          <a:stretch>
            <a:fillRect/>
          </a:stretch>
        </p:blipFill>
        <p:spPr>
          <a:xfrm>
            <a:off x="3043208" y="1892479"/>
            <a:ext cx="1320800" cy="914400"/>
          </a:xfrm>
          <a:prstGeom prst="rect">
            <a:avLst/>
          </a:prstGeom>
        </p:spPr>
      </p:pic>
      <p:pic>
        <p:nvPicPr>
          <p:cNvPr id="7" name="Picture Placeholder 10" descr="A highway with cars on it">
            <a:extLst>
              <a:ext uri="{FF2B5EF4-FFF2-40B4-BE49-F238E27FC236}">
                <a16:creationId xmlns:a16="http://schemas.microsoft.com/office/drawing/2014/main" id="{CA4E94E0-7816-4698-37CB-020F5DE9B86F}"/>
              </a:ext>
            </a:extLst>
          </p:cNvPr>
          <p:cNvPicPr preferRelativeResize="0">
            <a:picLocks noChangeAspect="1"/>
          </p:cNvPicPr>
          <p:nvPr/>
        </p:nvPicPr>
        <p:blipFill>
          <a:blip r:embed="rId12"/>
          <a:srcRect l="-1677" t="1284" r="6894" b="-1284"/>
          <a:stretch>
            <a:fillRect/>
          </a:stretch>
        </p:blipFill>
        <p:spPr>
          <a:xfrm>
            <a:off x="5428466" y="1892479"/>
            <a:ext cx="1320800" cy="914400"/>
          </a:xfrm>
          <a:prstGeom prst="rect">
            <a:avLst/>
          </a:prstGeom>
        </p:spPr>
      </p:pic>
      <p:pic>
        <p:nvPicPr>
          <p:cNvPr id="12" name="Picture 3">
            <a:extLst>
              <a:ext uri="{FF2B5EF4-FFF2-40B4-BE49-F238E27FC236}">
                <a16:creationId xmlns:a16="http://schemas.microsoft.com/office/drawing/2014/main" id="{AEF890E3-2ED1-6160-56E4-C9570A0B906D}"/>
              </a:ext>
            </a:extLst>
          </p:cNvPr>
          <p:cNvPicPr preferRelativeResize="0">
            <a:picLocks noChangeAspect="1"/>
          </p:cNvPicPr>
          <p:nvPr>
            <p:custDataLst>
              <p:tags r:id="rId3"/>
            </p:custDataLst>
          </p:nvPr>
        </p:nvPicPr>
        <p:blipFill>
          <a:blip r:embed="rId13"/>
          <a:srcRect t="2871" b="37690"/>
          <a:stretch>
            <a:fillRect/>
          </a:stretch>
        </p:blipFill>
        <p:spPr>
          <a:xfrm>
            <a:off x="3042243" y="4315590"/>
            <a:ext cx="1320800" cy="914400"/>
          </a:xfrm>
          <a:prstGeom prst="rect">
            <a:avLst/>
          </a:prstGeom>
        </p:spPr>
      </p:pic>
      <p:pic>
        <p:nvPicPr>
          <p:cNvPr id="19" name="Picture 3">
            <a:extLst>
              <a:ext uri="{FF2B5EF4-FFF2-40B4-BE49-F238E27FC236}">
                <a16:creationId xmlns:a16="http://schemas.microsoft.com/office/drawing/2014/main" id="{0FFDD736-C273-6180-4A3B-955146640992}"/>
              </a:ext>
            </a:extLst>
          </p:cNvPr>
          <p:cNvPicPr preferRelativeResize="0">
            <a:picLocks noChangeAspect="1"/>
          </p:cNvPicPr>
          <p:nvPr>
            <p:custDataLst>
              <p:tags r:id="rId4"/>
            </p:custDataLst>
          </p:nvPr>
        </p:nvPicPr>
        <p:blipFill rotWithShape="1">
          <a:blip r:embed="rId14" cstate="screen">
            <a:extLst>
              <a:ext uri="{28A0092B-C50C-407E-A947-70E740481C1C}">
                <a14:useLocalDpi xmlns:a14="http://schemas.microsoft.com/office/drawing/2010/main"/>
              </a:ext>
            </a:extLst>
          </a:blip>
          <a:srcRect l="-1" t="18682" r="-599" b="22217"/>
          <a:stretch>
            <a:fillRect/>
          </a:stretch>
        </p:blipFill>
        <p:spPr>
          <a:xfrm>
            <a:off x="5426536" y="4315590"/>
            <a:ext cx="1320800" cy="914400"/>
          </a:xfrm>
          <a:prstGeom prst="rect">
            <a:avLst/>
          </a:prstGeom>
        </p:spPr>
      </p:pic>
      <p:pic>
        <p:nvPicPr>
          <p:cNvPr id="25" name="Picture 12" descr="HPE202402221617">
            <a:extLst>
              <a:ext uri="{FF2B5EF4-FFF2-40B4-BE49-F238E27FC236}">
                <a16:creationId xmlns:a16="http://schemas.microsoft.com/office/drawing/2014/main" id="{FB64C33E-4290-C4B9-D90F-206F3ABD4BCA}"/>
              </a:ext>
            </a:extLst>
          </p:cNvPr>
          <p:cNvPicPr preferRelativeResize="0">
            <a:picLocks noChangeAspect="1" noChangeArrowheads="1"/>
          </p:cNvPicPr>
          <p:nvPr/>
        </p:nvPicPr>
        <p:blipFill rotWithShape="1">
          <a:blip r:embed="rId15" cstate="email">
            <a:extLst>
              <a:ext uri="{28A0092B-C50C-407E-A947-70E740481C1C}">
                <a14:useLocalDpi xmlns:a14="http://schemas.microsoft.com/office/drawing/2010/main"/>
              </a:ext>
            </a:extLst>
          </a:blip>
          <a:srcRect l="43277" t="762" r="6430" b="-762"/>
          <a:stretch>
            <a:fillRect/>
          </a:stretch>
        </p:blipFill>
        <p:spPr bwMode="auto">
          <a:xfrm>
            <a:off x="10195120" y="4315590"/>
            <a:ext cx="1328526" cy="9144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B09E8E84-CFF4-238E-32E2-AF5779BB3F28}"/>
              </a:ext>
            </a:extLst>
          </p:cNvPr>
          <p:cNvSpPr/>
          <p:nvPr/>
        </p:nvSpPr>
        <p:spPr>
          <a:xfrm>
            <a:off x="9716383" y="1349509"/>
            <a:ext cx="22860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85"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PE Graphik" pitchFamily="50" charset="0"/>
                <a:ea typeface="+mn-ea"/>
                <a:cs typeface="+mn-cs"/>
              </a:rPr>
              <a:t>Onboarding Buddy AI Assistant</a:t>
            </a:r>
          </a:p>
        </p:txBody>
      </p:sp>
      <p:sp>
        <p:nvSpPr>
          <p:cNvPr id="27" name="Rectangle 26">
            <a:extLst>
              <a:ext uri="{FF2B5EF4-FFF2-40B4-BE49-F238E27FC236}">
                <a16:creationId xmlns:a16="http://schemas.microsoft.com/office/drawing/2014/main" id="{CCE224AA-B2BC-FE26-DBB9-C202EB4B8CC7}"/>
              </a:ext>
            </a:extLst>
          </p:cNvPr>
          <p:cNvSpPr/>
          <p:nvPr/>
        </p:nvSpPr>
        <p:spPr>
          <a:xfrm>
            <a:off x="9716383" y="3753823"/>
            <a:ext cx="22860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85"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HPE Graphik" pitchFamily="50" charset="0"/>
                <a:ea typeface="+mn-ea"/>
                <a:cs typeface="+mn-cs"/>
              </a:rPr>
              <a:t>Predictive Maintenance</a:t>
            </a:r>
          </a:p>
        </p:txBody>
      </p:sp>
      <p:sp>
        <p:nvSpPr>
          <p:cNvPr id="28" name="TextBox 27">
            <a:extLst>
              <a:ext uri="{FF2B5EF4-FFF2-40B4-BE49-F238E27FC236}">
                <a16:creationId xmlns:a16="http://schemas.microsoft.com/office/drawing/2014/main" id="{F26E2DD3-33DE-DCAC-879A-B2A1B3CBA37B}"/>
              </a:ext>
            </a:extLst>
          </p:cNvPr>
          <p:cNvSpPr txBox="1"/>
          <p:nvPr/>
        </p:nvSpPr>
        <p:spPr>
          <a:xfrm>
            <a:off x="9716383" y="2818716"/>
            <a:ext cx="2286000" cy="914400"/>
          </a:xfrm>
          <a:prstGeom prst="rect">
            <a:avLst/>
          </a:prstGeom>
          <a:noFill/>
          <a:ln w="57150">
            <a:noFill/>
            <a:miter lim="800000"/>
          </a:ln>
        </p:spPr>
        <p:txBody>
          <a:bodyPr wrap="square">
            <a:noAutofit/>
          </a:bodyPr>
          <a:lstStyle/>
          <a:p>
            <a:pPr marL="0" marR="0" lvl="0" indent="0" algn="ctr" defTabSz="152385" rtl="0" eaLnBrk="1" fontAlgn="auto" latinLnBrk="0" hangingPunct="1">
              <a:lnSpc>
                <a:spcPct val="90000"/>
              </a:lnSpc>
              <a:spcBef>
                <a:spcPts val="0"/>
              </a:spcBef>
              <a:spcAft>
                <a:spcPts val="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PE Graphik Light" pitchFamily="50" charset="0"/>
                <a:ea typeface="+mn-ea"/>
                <a:cs typeface="+mn-cs"/>
              </a:rPr>
              <a:t>Turn onboarding from a burden into a competitive advantage!</a:t>
            </a:r>
          </a:p>
        </p:txBody>
      </p:sp>
      <p:sp>
        <p:nvSpPr>
          <p:cNvPr id="30" name="TextBox 29">
            <a:extLst>
              <a:ext uri="{FF2B5EF4-FFF2-40B4-BE49-F238E27FC236}">
                <a16:creationId xmlns:a16="http://schemas.microsoft.com/office/drawing/2014/main" id="{D734D7F9-7FF8-5D96-9C85-11B18740D03F}"/>
              </a:ext>
            </a:extLst>
          </p:cNvPr>
          <p:cNvSpPr txBox="1"/>
          <p:nvPr/>
        </p:nvSpPr>
        <p:spPr>
          <a:xfrm>
            <a:off x="9716383" y="5235594"/>
            <a:ext cx="2286000" cy="914400"/>
          </a:xfrm>
          <a:prstGeom prst="rect">
            <a:avLst/>
          </a:prstGeom>
          <a:noFill/>
          <a:ln w="57150">
            <a:noFill/>
            <a:miter lim="800000"/>
          </a:ln>
        </p:spPr>
        <p:txBody>
          <a:bodyPr wrap="square">
            <a:noAutofit/>
          </a:bodyPr>
          <a:lstStyle/>
          <a:p>
            <a:pPr marL="0" marR="0" lvl="0" indent="0" algn="ctr" defTabSz="152385" rtl="0" eaLnBrk="1" fontAlgn="auto" latinLnBrk="0" hangingPunct="1">
              <a:lnSpc>
                <a:spcPct val="90000"/>
              </a:lnSpc>
              <a:spcBef>
                <a:spcPts val="0"/>
              </a:spcBef>
              <a:spcAft>
                <a:spcPts val="2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HPE Graphik Light" pitchFamily="50" charset="0"/>
                <a:ea typeface="+mn-ea"/>
                <a:cs typeface="+mn-cs"/>
              </a:rPr>
              <a:t>See problems before they happen and fix them before they cost you!</a:t>
            </a:r>
          </a:p>
        </p:txBody>
      </p:sp>
      <p:pic>
        <p:nvPicPr>
          <p:cNvPr id="40" name="Picture 8" descr="AdobeStock_598539526">
            <a:extLst>
              <a:ext uri="{FF2B5EF4-FFF2-40B4-BE49-F238E27FC236}">
                <a16:creationId xmlns:a16="http://schemas.microsoft.com/office/drawing/2014/main" id="{1948B9E3-99ED-1847-98C6-BA1A68ACEA27}"/>
              </a:ext>
            </a:extLst>
          </p:cNvPr>
          <p:cNvPicPr preferRelativeResize="0">
            <a:picLocks noChangeAspect="1" noChangeArrowheads="1"/>
          </p:cNvPicPr>
          <p:nvPr/>
        </p:nvPicPr>
        <p:blipFill rotWithShape="1">
          <a:blip r:embed="rId16" cstate="email">
            <a:extLst>
              <a:ext uri="{28A0092B-C50C-407E-A947-70E740481C1C}">
                <a14:useLocalDpi xmlns:a14="http://schemas.microsoft.com/office/drawing/2010/main"/>
              </a:ext>
            </a:extLst>
          </a:blip>
          <a:srcRect l="18197" r="31803"/>
          <a:stretch>
            <a:fillRect/>
          </a:stretch>
        </p:blipFill>
        <p:spPr bwMode="auto">
          <a:xfrm>
            <a:off x="10198983" y="1892479"/>
            <a:ext cx="13208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Placeholder 19" descr="A person looking at a factory">
            <a:extLst>
              <a:ext uri="{FF2B5EF4-FFF2-40B4-BE49-F238E27FC236}">
                <a16:creationId xmlns:a16="http://schemas.microsoft.com/office/drawing/2014/main" id="{FE48A452-821E-1197-8E92-0D9F84B9936B}"/>
              </a:ext>
            </a:extLst>
          </p:cNvPr>
          <p:cNvPicPr preferRelativeResize="0">
            <a:picLocks noChangeAspect="1"/>
          </p:cNvPicPr>
          <p:nvPr/>
        </p:nvPicPr>
        <p:blipFill>
          <a:blip r:embed="rId17"/>
          <a:srcRect l="20285" t="967" r="970"/>
          <a:stretch>
            <a:fillRect/>
          </a:stretch>
        </p:blipFill>
        <p:spPr>
          <a:xfrm>
            <a:off x="7810829" y="4315590"/>
            <a:ext cx="1320800" cy="914400"/>
          </a:xfrm>
          <a:prstGeom prst="rect">
            <a:avLst/>
          </a:prstGeom>
        </p:spPr>
      </p:pic>
      <p:pic>
        <p:nvPicPr>
          <p:cNvPr id="1026" name="img-7cdbd969-3c6a-4706-964c-dca813b7b27d">
            <a:extLst>
              <a:ext uri="{FF2B5EF4-FFF2-40B4-BE49-F238E27FC236}">
                <a16:creationId xmlns:a16="http://schemas.microsoft.com/office/drawing/2014/main" id="{F1E4A7C7-825B-0EC0-1E9A-438734DEEAF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8354" y="4335345"/>
            <a:ext cx="1310395" cy="89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22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FB9A3F-852C-1438-8BF9-E3DC1459C96D}"/>
              </a:ext>
            </a:extLst>
          </p:cNvPr>
          <p:cNvSpPr>
            <a:spLocks noGrp="1"/>
          </p:cNvSpPr>
          <p:nvPr>
            <p:ph type="title"/>
          </p:nvPr>
        </p:nvSpPr>
        <p:spPr/>
        <p:txBody>
          <a:bodyPr/>
          <a:lstStyle/>
          <a:p>
            <a:r>
              <a:rPr lang="en-US">
                <a:solidFill>
                  <a:schemeClr val="bg1"/>
                </a:solidFill>
              </a:rPr>
              <a:t>IDC MarketScape for AI Infrastructure Systems</a:t>
            </a:r>
          </a:p>
        </p:txBody>
      </p:sp>
      <p:sp>
        <p:nvSpPr>
          <p:cNvPr id="5" name="Slide Number Placeholder 4">
            <a:extLst>
              <a:ext uri="{FF2B5EF4-FFF2-40B4-BE49-F238E27FC236}">
                <a16:creationId xmlns:a16="http://schemas.microsoft.com/office/drawing/2014/main" id="{21C083D8-D7CE-3C3C-A762-230E12026F2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88CE4-E87A-43A8-A4DA-5AAB8529E0B0}" type="slidenum">
              <a:rPr kumimoji="0" lang="en-US" sz="900" b="0" i="0" u="none" strike="noStrike" kern="1200" cap="none" spc="0" normalizeH="0" baseline="0" noProof="0" smtClean="0">
                <a:ln>
                  <a:noFill/>
                </a:ln>
                <a:solidFill>
                  <a:srgbClr val="292D3A"/>
                </a:solidFill>
                <a:effectLst/>
                <a:uLnTx/>
                <a:uFillTx/>
                <a:latin typeface="HPE Graphi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srgbClr val="292D3A"/>
              </a:solidFill>
              <a:effectLst/>
              <a:uLnTx/>
              <a:uFillTx/>
              <a:latin typeface="HPE Graphik"/>
              <a:ea typeface="+mn-ea"/>
              <a:cs typeface="+mn-cs"/>
            </a:endParaRPr>
          </a:p>
        </p:txBody>
      </p:sp>
      <p:pic>
        <p:nvPicPr>
          <p:cNvPr id="7" name="Picture 6">
            <a:extLst>
              <a:ext uri="{FF2B5EF4-FFF2-40B4-BE49-F238E27FC236}">
                <a16:creationId xmlns:a16="http://schemas.microsoft.com/office/drawing/2014/main" id="{5306A1D4-F8D2-9561-9185-EC1EFC84A5D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4660"/>
          <a:stretch>
            <a:fillRect/>
          </a:stretch>
        </p:blipFill>
        <p:spPr>
          <a:xfrm>
            <a:off x="374905" y="1156215"/>
            <a:ext cx="5721096" cy="4253805"/>
          </a:xfrm>
          <a:prstGeom prst="rect">
            <a:avLst/>
          </a:prstGeom>
        </p:spPr>
      </p:pic>
      <p:sp>
        <p:nvSpPr>
          <p:cNvPr id="4" name="TextBox 3">
            <a:extLst>
              <a:ext uri="{FF2B5EF4-FFF2-40B4-BE49-F238E27FC236}">
                <a16:creationId xmlns:a16="http://schemas.microsoft.com/office/drawing/2014/main" id="{48FE70F8-0FB6-534C-352C-B7578D73A594}"/>
              </a:ext>
            </a:extLst>
          </p:cNvPr>
          <p:cNvSpPr txBox="1"/>
          <p:nvPr/>
        </p:nvSpPr>
        <p:spPr>
          <a:xfrm>
            <a:off x="233916" y="5682220"/>
            <a:ext cx="11574966" cy="507831"/>
          </a:xfrm>
          <a:prstGeom prst="rect">
            <a:avLst/>
          </a:prstGeom>
          <a:noFill/>
          <a:ln w="3810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Open Sans" panose="020B0606030504020204" pitchFamily="34" charset="0"/>
                <a:ea typeface="+mn-ea"/>
                <a:cs typeface="+mn-cs"/>
              </a:rPr>
              <a:t>IDC MarketScape vendor analysis model is designed to provide an overview of the competitive fitness of technology and suppliers in a given market. The research methodology utilizes a rigorous scoring methodology based on both qualitative and quantitative criteria that results in a single graphical illustration of each supplier’s position within a given market. The Capabilities score measures supplier product, go-to-market and business execution in the short-term. The Strategy score measures alignment of supplier strategies with customer requirements in a 3-5-year timeframe. Supplier market share is represented by the size of the icons. </a:t>
            </a:r>
          </a:p>
        </p:txBody>
      </p:sp>
      <p:sp>
        <p:nvSpPr>
          <p:cNvPr id="6" name="TextBox 5">
            <a:extLst>
              <a:ext uri="{FF2B5EF4-FFF2-40B4-BE49-F238E27FC236}">
                <a16:creationId xmlns:a16="http://schemas.microsoft.com/office/drawing/2014/main" id="{3E725784-5825-F2C8-E3CC-DA8188D00A0F}"/>
              </a:ext>
            </a:extLst>
          </p:cNvPr>
          <p:cNvSpPr txBox="1"/>
          <p:nvPr/>
        </p:nvSpPr>
        <p:spPr>
          <a:xfrm>
            <a:off x="6440888" y="1618830"/>
            <a:ext cx="5376207" cy="3791190"/>
          </a:xfrm>
          <a:prstGeom prst="rect">
            <a:avLst/>
          </a:prstGeom>
          <a:noFill/>
          <a:ln w="38100">
            <a:noFill/>
          </a:ln>
        </p:spPr>
        <p:txBody>
          <a:bodyPr wrap="square" lIns="90170" tIns="90170" rIns="90170" bIns="9017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PE Graphik"/>
                <a:ea typeface="+mn-ea"/>
                <a:cs typeface="+mn-cs"/>
              </a:rPr>
              <a:t>HPE is positioned as a </a:t>
            </a:r>
            <a:r>
              <a:rPr kumimoji="0" lang="en-US" sz="1800" b="1" i="0" u="none" strike="noStrike" kern="1200" cap="none" spc="0" normalizeH="0" baseline="0" noProof="0">
                <a:ln>
                  <a:noFill/>
                </a:ln>
                <a:solidFill>
                  <a:prstClr val="white"/>
                </a:solidFill>
                <a:effectLst/>
                <a:uLnTx/>
                <a:uFillTx/>
                <a:latin typeface="HPE Graphik"/>
                <a:ea typeface="+mn-ea"/>
                <a:cs typeface="+mn-cs"/>
              </a:rPr>
              <a:t>Leader in this 2025 IDC MarketScape for worldwide private AI infrastructure systems</a:t>
            </a:r>
            <a:r>
              <a:rPr kumimoji="0" lang="en-US" sz="1800" b="0" i="0" u="none" strike="noStrike" kern="1200" cap="none" spc="0" normalizeH="0" baseline="0" noProof="0">
                <a:ln>
                  <a:noFill/>
                </a:ln>
                <a:solidFill>
                  <a:prstClr val="white"/>
                </a:solidFill>
                <a:effectLst/>
                <a:uLnTx/>
                <a:uFillTx/>
                <a:latin typeface="HPE Graphik"/>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PE Graphi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PE Graphik"/>
                <a:ea typeface="+mn-ea"/>
                <a:cs typeface="+mn-cs"/>
              </a:rPr>
              <a:t>“For customers that want a tightly integrated stack that includes robust storage and management integrations, the HPE Private Cloud AI reduces the complexity related to ensuring data pipelines and AI workloads are efficiently integrated.”</a:t>
            </a:r>
          </a:p>
        </p:txBody>
      </p:sp>
      <p:sp>
        <p:nvSpPr>
          <p:cNvPr id="2" name="TextBox 1">
            <a:extLst>
              <a:ext uri="{FF2B5EF4-FFF2-40B4-BE49-F238E27FC236}">
                <a16:creationId xmlns:a16="http://schemas.microsoft.com/office/drawing/2014/main" id="{824D5BA6-0204-A599-C291-B728026A506A}"/>
              </a:ext>
            </a:extLst>
          </p:cNvPr>
          <p:cNvSpPr txBox="1"/>
          <p:nvPr/>
        </p:nvSpPr>
        <p:spPr>
          <a:xfrm>
            <a:off x="233916" y="5458891"/>
            <a:ext cx="10760180" cy="220065"/>
          </a:xfrm>
          <a:prstGeom prst="rect">
            <a:avLst/>
          </a:prstGeom>
          <a:noFill/>
          <a:ln w="38100">
            <a:noFill/>
          </a:ln>
        </p:spPr>
        <p:txBody>
          <a:bodyPr wrap="square" lIns="90170" tIns="90170" rIns="90170" bIns="9017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PE Graphik Medium" pitchFamily="50" charset="0"/>
                <a:ea typeface="+mn-ea"/>
                <a:cs typeface="HPE Graphik Medium" pitchFamily="50" charset="0"/>
              </a:rPr>
              <a:t>IDC, “IDC MarketScape: Worldwide Private AI Infrastructure Systems </a:t>
            </a:r>
            <a:r>
              <a:rPr kumimoji="0" lang="en-US" sz="900" b="0" i="0" u="none" strike="noStrike" kern="1200" cap="none" spc="0" normalizeH="0" baseline="0" noProof="0">
                <a:ln>
                  <a:noFill/>
                </a:ln>
                <a:solidFill>
                  <a:srgbClr val="292D3A"/>
                </a:solidFill>
                <a:effectLst/>
                <a:uLnTx/>
                <a:uFillTx/>
                <a:latin typeface="HPE Graphik Medium" pitchFamily="50" charset="0"/>
                <a:ea typeface="+mn-ea"/>
                <a:cs typeface="HPE Graphik Medium" pitchFamily="50" charset="0"/>
              </a:rPr>
              <a:t>2025 Vendor Assessment,” Doc# US53002625e, August 2025  </a:t>
            </a:r>
          </a:p>
        </p:txBody>
      </p:sp>
    </p:spTree>
    <p:extLst>
      <p:ext uri="{BB962C8B-B14F-4D97-AF65-F5344CB8AC3E}">
        <p14:creationId xmlns:p14="http://schemas.microsoft.com/office/powerpoint/2010/main" val="78179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9D52B-4F1C-A409-DFB0-CA27086546C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5B6C196-976C-156B-BDC4-66540F48B90F}"/>
              </a:ext>
            </a:extLst>
          </p:cNvPr>
          <p:cNvSpPr>
            <a:spLocks noGrp="1"/>
          </p:cNvSpPr>
          <p:nvPr>
            <p:ph type="ctrTitle"/>
          </p:nvPr>
        </p:nvSpPr>
        <p:spPr/>
        <p:txBody>
          <a:bodyPr/>
          <a:lstStyle/>
          <a:p>
            <a:r>
              <a:rPr lang="en-US" dirty="0"/>
              <a:t>Thank You</a:t>
            </a:r>
          </a:p>
        </p:txBody>
      </p:sp>
      <p:sp>
        <p:nvSpPr>
          <p:cNvPr id="4" name="Subtitle 3">
            <a:extLst>
              <a:ext uri="{FF2B5EF4-FFF2-40B4-BE49-F238E27FC236}">
                <a16:creationId xmlns:a16="http://schemas.microsoft.com/office/drawing/2014/main" id="{FCF0E74B-FF7E-1CCE-B61B-1A5E5B9E2FE2}"/>
              </a:ext>
            </a:extLst>
          </p:cNvPr>
          <p:cNvSpPr>
            <a:spLocks noGrp="1"/>
          </p:cNvSpPr>
          <p:nvPr>
            <p:ph type="subTitle" idx="1"/>
          </p:nvPr>
        </p:nvSpPr>
        <p:spPr/>
        <p:txBody>
          <a:bodyPr/>
          <a:lstStyle/>
          <a:p>
            <a:r>
              <a:rPr lang="en-US" dirty="0"/>
              <a:t>Speaker name and title</a:t>
            </a:r>
          </a:p>
        </p:txBody>
      </p:sp>
      <p:sp>
        <p:nvSpPr>
          <p:cNvPr id="5" name="Text Placeholder 4">
            <a:extLst>
              <a:ext uri="{FF2B5EF4-FFF2-40B4-BE49-F238E27FC236}">
                <a16:creationId xmlns:a16="http://schemas.microsoft.com/office/drawing/2014/main" id="{373FBBC8-7B61-6A05-DF54-6F29DBA72691}"/>
              </a:ext>
            </a:extLst>
          </p:cNvPr>
          <p:cNvSpPr>
            <a:spLocks noGrp="1"/>
          </p:cNvSpPr>
          <p:nvPr>
            <p:ph type="body" sz="quarter" idx="23"/>
          </p:nvPr>
        </p:nvSpPr>
        <p:spPr/>
        <p:txBody>
          <a:bodyPr/>
          <a:lstStyle/>
          <a:p>
            <a:r>
              <a:rPr lang="en-US" dirty="0"/>
              <a:t>Date</a:t>
            </a:r>
          </a:p>
        </p:txBody>
      </p:sp>
    </p:spTree>
    <p:extLst>
      <p:ext uri="{BB962C8B-B14F-4D97-AF65-F5344CB8AC3E}">
        <p14:creationId xmlns:p14="http://schemas.microsoft.com/office/powerpoint/2010/main" val="86573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relles\AppData\Local\Templafy\AddIns\PowerPointVsto\66ee65ad-15a3-4ccd-af07-5db3e8cd67c8.jpeg"/>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relles\AppData\Local\Templafy\AddIns\PowerPointVsto\a2e4329f-ea29-46d0-9c2e-de3c68519403.jpeg"/>
</p:tagLst>
</file>

<file path=ppt/tags/tag5.xml><?xml version="1.0" encoding="utf-8"?>
<p:tagLst xmlns:a="http://schemas.openxmlformats.org/drawingml/2006/main" xmlns:r="http://schemas.openxmlformats.org/officeDocument/2006/relationships" xmlns:p="http://schemas.openxmlformats.org/presentationml/2006/main">
  <p:tag name="CONTAINEDIMAGEPATH" val="C:\Users\relles\AppData\Local\Templafy\AddIns\PowerPointVsto\677da6cd-f2fc-4018-b401-7dec33727668.jpeg"/>
</p:tagLst>
</file>

<file path=ppt/theme/theme1.xml><?xml version="1.0" encoding="utf-8"?>
<a:theme xmlns:a="http://schemas.openxmlformats.org/drawingml/2006/main" name="HPE Dark Theme">
  <a:themeElements>
    <a:clrScheme name="HPE Dark">
      <a:dk1>
        <a:srgbClr val="292D3A"/>
      </a:dk1>
      <a:lt1>
        <a:sysClr val="window" lastClr="FFFFFF"/>
      </a:lt1>
      <a:dk2>
        <a:srgbClr val="B1B9BE"/>
      </a:dk2>
      <a:lt2>
        <a:srgbClr val="535C66"/>
      </a:lt2>
      <a:accent1>
        <a:srgbClr val="00E0AF"/>
      </a:accent1>
      <a:accent2>
        <a:srgbClr val="9B84FC"/>
      </a:accent2>
      <a:accent3>
        <a:srgbClr val="65AEF9"/>
      </a:accent3>
      <a:accent4>
        <a:srgbClr val="62E5F6"/>
      </a:accent4>
      <a:accent5>
        <a:srgbClr val="C98AD4"/>
      </a:accent5>
      <a:accent6>
        <a:srgbClr val="DB72B8"/>
      </a:accent6>
      <a:hlink>
        <a:srgbClr val="00E0AF"/>
      </a:hlink>
      <a:folHlink>
        <a:srgbClr val="9B84FC"/>
      </a:folHlink>
    </a:clrScheme>
    <a:fontScheme name="HPE Graphik">
      <a:majorFont>
        <a:latin typeface="HPE Graphik Semibold"/>
        <a:ea typeface=""/>
        <a:cs typeface=""/>
      </a:majorFont>
      <a:minorFont>
        <a:latin typeface="HPE 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47625"/>
      </a:spPr>
      <a:bodyPr/>
      <a:lstStyle/>
      <a:style>
        <a:lnRef idx="2">
          <a:schemeClr val="accent1"/>
        </a:lnRef>
        <a:fillRef idx="0">
          <a:schemeClr val="accent1"/>
        </a:fillRef>
        <a:effectRef idx="1">
          <a:schemeClr val="accent1"/>
        </a:effectRef>
        <a:fontRef idx="minor">
          <a:schemeClr val="tx1"/>
        </a:fontRef>
      </a:style>
    </a:lnDef>
    <a:txDef>
      <a:spPr>
        <a:noFill/>
      </a:spPr>
      <a:bodyPr wrap="square" lIns="90170" tIns="90170" rIns="90170" bIns="90170" rtlCol="0">
        <a:noAutofit/>
      </a:bodyPr>
      <a:lstStyle>
        <a:defPPr algn="l">
          <a:defRPr dirty="0" smtClean="0">
            <a:solidFill>
              <a:schemeClr val="bg1"/>
            </a:solidFill>
          </a:defRPr>
        </a:defPPr>
      </a:lstStyle>
    </a:txDef>
  </a:objectDefaults>
  <a:extraClrSchemeLst/>
  <a:custClrLst>
    <a:custClr name="HPE Gold">
      <a:srgbClr val="DEB146"/>
    </a:custClr>
    <a:custClr name="HPE Red">
      <a:srgbClr val="C64F3A"/>
    </a:custClr>
    <a:custClr name="HPE Green">
      <a:srgbClr val="01A982"/>
    </a:custClr>
    <a:custClr name="Primary Green">
      <a:srgbClr val="05CC93"/>
    </a:custClr>
    <a:custClr name="Secondary Green">
      <a:srgbClr val="00E0AF"/>
    </a:custClr>
    <a:custClr name="Blue">
      <a:srgbClr val="0070F8"/>
    </a:custClr>
    <a:custClr name="Light Gray 1">
      <a:srgbClr val="F7F7F7"/>
    </a:custClr>
    <a:custClr name="Light Gray 2">
      <a:srgbClr val="E6E8E9"/>
    </a:custClr>
  </a:custClrLst>
  <a:extLst>
    <a:ext uri="{05A4C25C-085E-4340-85A3-A5531E510DB2}">
      <thm15:themeFamily xmlns:thm15="http://schemas.microsoft.com/office/thememl/2012/main" name="HPE-PowerPoint-Dark-Standard-R6.3.potx" id="{7E8C7894-C20B-4CCD-8CD6-2C8689EF3AC2}" vid="{FB9C9CDA-53DD-4049-A3B4-7E5F2C7A0997}"/>
    </a:ext>
  </a:extLst>
</a:theme>
</file>

<file path=ppt/theme/theme2.xml><?xml version="1.0" encoding="utf-8"?>
<a:theme xmlns:a="http://schemas.openxmlformats.org/drawingml/2006/main" name="HPE Light Theme">
  <a:themeElements>
    <a:clrScheme name="HPE Light">
      <a:dk1>
        <a:srgbClr val="292D3A"/>
      </a:dk1>
      <a:lt1>
        <a:sysClr val="window" lastClr="FFFFFF"/>
      </a:lt1>
      <a:dk2>
        <a:srgbClr val="B1B9BE"/>
      </a:dk2>
      <a:lt2>
        <a:srgbClr val="535C66"/>
      </a:lt2>
      <a:accent1>
        <a:srgbClr val="01A982"/>
      </a:accent1>
      <a:accent2>
        <a:srgbClr val="7764FC"/>
      </a:accent2>
      <a:accent3>
        <a:srgbClr val="0070F8"/>
      </a:accent3>
      <a:accent4>
        <a:srgbClr val="00DBE4"/>
      </a:accent4>
      <a:accent5>
        <a:srgbClr val="873492"/>
      </a:accent5>
      <a:accent6>
        <a:srgbClr val="CC54A4"/>
      </a:accent6>
      <a:hlink>
        <a:srgbClr val="01A982"/>
      </a:hlink>
      <a:folHlink>
        <a:srgbClr val="7764FC"/>
      </a:folHlink>
    </a:clrScheme>
    <a:fontScheme name="HPE Graphik">
      <a:majorFont>
        <a:latin typeface="HPE Graphik Semibold"/>
        <a:ea typeface=""/>
        <a:cs typeface=""/>
      </a:majorFont>
      <a:minorFont>
        <a:latin typeface="HPE 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tx1"/>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47625"/>
      </a:spPr>
      <a:bodyPr/>
      <a:lstStyle/>
      <a:style>
        <a:lnRef idx="2">
          <a:schemeClr val="accent1"/>
        </a:lnRef>
        <a:fillRef idx="0">
          <a:schemeClr val="accent1"/>
        </a:fillRef>
        <a:effectRef idx="1">
          <a:schemeClr val="accent1"/>
        </a:effectRef>
        <a:fontRef idx="minor">
          <a:schemeClr val="tx1"/>
        </a:fontRef>
      </a:style>
    </a:lnDef>
    <a:txDef>
      <a:spPr>
        <a:noFill/>
        <a:ln w="38100">
          <a:noFill/>
        </a:ln>
      </a:spPr>
      <a:bodyPr wrap="square" lIns="90170" tIns="90170" rIns="90170" bIns="90170" rtlCol="0">
        <a:noAutofit/>
      </a:bodyPr>
      <a:lstStyle>
        <a:defPPr algn="l">
          <a:defRPr dirty="0" smtClean="0"/>
        </a:defPPr>
      </a:lstStyle>
    </a:txDef>
  </a:objectDefaults>
  <a:extraClrSchemeLst/>
  <a:custClrLst>
    <a:custClr name="HPE Gold">
      <a:srgbClr val="DEB146"/>
    </a:custClr>
    <a:custClr name="HPE Red">
      <a:srgbClr val="C64F3A"/>
    </a:custClr>
    <a:custClr name="HPE Green">
      <a:srgbClr val="01A982"/>
    </a:custClr>
    <a:custClr name="Primary Green">
      <a:srgbClr val="05CC93"/>
    </a:custClr>
    <a:custClr name="Secondary Green">
      <a:srgbClr val="00E0AF"/>
    </a:custClr>
    <a:custClr name="Blue">
      <a:srgbClr val="0070F8"/>
    </a:custClr>
    <a:custClr name="Light Gray 1">
      <a:srgbClr val="F7F7F7"/>
    </a:custClr>
    <a:custClr name="Light Gray 2">
      <a:srgbClr val="E6E8E9"/>
    </a:custClr>
  </a:custClrLst>
  <a:extLst>
    <a:ext uri="{05A4C25C-085E-4340-85A3-A5531E510DB2}">
      <thm15:themeFamily xmlns:thm15="http://schemas.microsoft.com/office/thememl/2012/main" name="HPE-PowerPoint-Light-Standard-R6.4.potx" id="{618A435D-818A-4D27-9756-A0116E486230}" vid="{DD1B679C-19F8-47ED-BF34-C2BFA2A37BA0}"/>
    </a:ext>
  </a:extLst>
</a:theme>
</file>

<file path=ppt/theme/theme3.xml><?xml version="1.0" encoding="utf-8"?>
<a:theme xmlns:a="http://schemas.openxmlformats.org/drawingml/2006/main" name="1_HPE Light Theme">
  <a:themeElements>
    <a:clrScheme name="HPE Light">
      <a:dk1>
        <a:srgbClr val="292D3A"/>
      </a:dk1>
      <a:lt1>
        <a:sysClr val="window" lastClr="FFFFFF"/>
      </a:lt1>
      <a:dk2>
        <a:srgbClr val="B1B9BE"/>
      </a:dk2>
      <a:lt2>
        <a:srgbClr val="535C66"/>
      </a:lt2>
      <a:accent1>
        <a:srgbClr val="01A982"/>
      </a:accent1>
      <a:accent2>
        <a:srgbClr val="7764FC"/>
      </a:accent2>
      <a:accent3>
        <a:srgbClr val="0070F8"/>
      </a:accent3>
      <a:accent4>
        <a:srgbClr val="00DBE4"/>
      </a:accent4>
      <a:accent5>
        <a:srgbClr val="873492"/>
      </a:accent5>
      <a:accent6>
        <a:srgbClr val="CC54A4"/>
      </a:accent6>
      <a:hlink>
        <a:srgbClr val="01A982"/>
      </a:hlink>
      <a:folHlink>
        <a:srgbClr val="7764FC"/>
      </a:folHlink>
    </a:clrScheme>
    <a:fontScheme name="HPE Graphik">
      <a:majorFont>
        <a:latin typeface="HPE Graphik Semibold"/>
        <a:ea typeface=""/>
        <a:cs typeface=""/>
      </a:majorFont>
      <a:minorFont>
        <a:latin typeface="HPE 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tx1"/>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47625"/>
      </a:spPr>
      <a:bodyPr/>
      <a:lstStyle/>
      <a:style>
        <a:lnRef idx="2">
          <a:schemeClr val="accent1"/>
        </a:lnRef>
        <a:fillRef idx="0">
          <a:schemeClr val="accent1"/>
        </a:fillRef>
        <a:effectRef idx="1">
          <a:schemeClr val="accent1"/>
        </a:effectRef>
        <a:fontRef idx="minor">
          <a:schemeClr val="tx1"/>
        </a:fontRef>
      </a:style>
    </a:lnDef>
    <a:txDef>
      <a:spPr>
        <a:noFill/>
        <a:ln w="38100">
          <a:noFill/>
        </a:ln>
      </a:spPr>
      <a:bodyPr wrap="square" lIns="90170" tIns="90170" rIns="90170" bIns="90170" rtlCol="0">
        <a:noAutofit/>
      </a:bodyPr>
      <a:lstStyle>
        <a:defPPr algn="l">
          <a:defRPr dirty="0" smtClean="0"/>
        </a:defPPr>
      </a:lstStyle>
    </a:txDef>
  </a:objectDefaults>
  <a:extraClrSchemeLst/>
  <a:custClrLst>
    <a:custClr name="HPE Gold">
      <a:srgbClr val="DEB146"/>
    </a:custClr>
    <a:custClr name="HPE Red">
      <a:srgbClr val="C64F3A"/>
    </a:custClr>
    <a:custClr name="HPE Green">
      <a:srgbClr val="01A982"/>
    </a:custClr>
    <a:custClr name="Primary Green">
      <a:srgbClr val="05CC93"/>
    </a:custClr>
    <a:custClr name="Secondary Green">
      <a:srgbClr val="00E0AF"/>
    </a:custClr>
    <a:custClr name="Blue">
      <a:srgbClr val="0070F8"/>
    </a:custClr>
    <a:custClr name="Light Gray 1">
      <a:srgbClr val="F7F7F7"/>
    </a:custClr>
    <a:custClr name="Light Gray 2">
      <a:srgbClr val="E6E8E9"/>
    </a:custClr>
  </a:custClrLst>
  <a:extLst>
    <a:ext uri="{05A4C25C-085E-4340-85A3-A5531E510DB2}">
      <thm15:themeFamily xmlns:thm15="http://schemas.microsoft.com/office/thememl/2012/main" name="HPE-PowerPoint-Light-Standard-R6.4.potx" id="{618A435D-818A-4D27-9756-A0116E486230}" vid="{DD1B679C-19F8-47ED-BF34-C2BFA2A37BA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2103</Words>
  <Application>Microsoft Office PowerPoint</Application>
  <PresentationFormat>Widescreen</PresentationFormat>
  <Paragraphs>154</Paragraphs>
  <Slides>8</Slides>
  <Notes>5</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8</vt:i4>
      </vt:variant>
    </vt:vector>
  </HeadingPairs>
  <TitlesOfParts>
    <vt:vector size="21" baseType="lpstr">
      <vt:lpstr>Aptos</vt:lpstr>
      <vt:lpstr>Arial</vt:lpstr>
      <vt:lpstr>HPE Graphik</vt:lpstr>
      <vt:lpstr>HPE Graphik Light</vt:lpstr>
      <vt:lpstr>HPE Graphik Medium</vt:lpstr>
      <vt:lpstr>HPE Graphik Semibold</vt:lpstr>
      <vt:lpstr>MetricHPE</vt:lpstr>
      <vt:lpstr>MetricHPE Light</vt:lpstr>
      <vt:lpstr>Open Sans</vt:lpstr>
      <vt:lpstr>HPE Dark Theme</vt:lpstr>
      <vt:lpstr>HPE Light Theme</vt:lpstr>
      <vt:lpstr>1_HPE Light Theme</vt:lpstr>
      <vt:lpstr>think-cell Slide</vt:lpstr>
      <vt:lpstr>HPE Private Cloud AI Idea to impact in record time </vt:lpstr>
      <vt:lpstr>Expanded AI factory portfolio from HPE</vt:lpstr>
      <vt:lpstr>HPE Private Cloud AI  Engineered Turnkey AI Factory </vt:lpstr>
      <vt:lpstr>Driving business value through AI at scale </vt:lpstr>
      <vt:lpstr>HPE Private Cloud AI</vt:lpstr>
      <vt:lpstr>Real AI use cases – ready to deploy</vt:lpstr>
      <vt:lpstr>IDC MarketScape for AI Infrastructure Systems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Goozen, Mark (GreenLake Solutions Business Manager)</dc:creator>
  <cp:lastModifiedBy>Morgan, Jacquelyn</cp:lastModifiedBy>
  <cp:revision>3</cp:revision>
  <dcterms:created xsi:type="dcterms:W3CDTF">2026-01-27T00:39:51Z</dcterms:created>
  <dcterms:modified xsi:type="dcterms:W3CDTF">2026-02-06T18:27:31Z</dcterms:modified>
</cp:coreProperties>
</file>